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11" r:id="rId5"/>
    <p:sldId id="297" r:id="rId6"/>
    <p:sldId id="308" r:id="rId7"/>
    <p:sldId id="310" r:id="rId8"/>
    <p:sldId id="313" r:id="rId9"/>
    <p:sldId id="314" r:id="rId10"/>
  </p:sldIdLst>
  <p:sldSz cx="12192000" cy="6858000"/>
  <p:notesSz cx="12192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espedes" initials="e" lastIdx="1" clrIdx="0">
    <p:extLst>
      <p:ext uri="{19B8F6BF-5375-455C-9EA6-DF929625EA0E}">
        <p15:presenceInfo xmlns:p15="http://schemas.microsoft.com/office/powerpoint/2012/main" userId="ecespe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4"/>
    <p:restoredTop sz="94692"/>
  </p:normalViewPr>
  <p:slideViewPr>
    <p:cSldViewPr>
      <p:cViewPr varScale="1">
        <p:scale>
          <a:sx n="70" d="100"/>
          <a:sy n="70" d="100"/>
        </p:scale>
        <p:origin x="87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gif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86CE0-9094-47F4-AED8-9EC13972F1CC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69FF5BFF-F6FD-4D65-A32F-8A41BFF63438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Dar nuestra opinión sobre un tema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EEC9824D-216F-439E-AC7E-820E99E4B2E1}" type="parTrans" cxnId="{CC31C67B-1F10-4BF5-BEA6-880736340938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2C7FE2F2-4030-421F-8B0E-39C7CFAB492F}" type="sibTrans" cxnId="{CC31C67B-1F10-4BF5-BEA6-880736340938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6A1D4181-FDC6-48A4-B0C9-D4EB71CE83CC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Hacerme responsable de una tarea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374D8DDE-ED54-416C-B207-200E17A164EF}" type="parTrans" cxnId="{12FE98A2-AA8E-4CAC-A930-A0016C48FF5E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20D599D8-8172-4E32-B7E9-943F8CE062A1}" type="sibTrans" cxnId="{12FE98A2-AA8E-4CAC-A930-A0016C48FF5E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5DE2F31C-608E-4A03-AC69-0299FE41E46F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Compartir con otras personas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34E299DB-152B-4516-B209-8383667360A4}" type="parTrans" cxnId="{16C7B64B-5111-4E9C-89FF-FA41485DEABD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A0374E28-670B-4475-91C5-AE28E729D3B9}" type="sibTrans" cxnId="{16C7B64B-5111-4E9C-89FF-FA41485DEABD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98AB1AD4-5CB3-4701-BD92-19BFD0A6DAA2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Emitir ideas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724D0154-741D-411D-B47A-E89C47A511CF}" type="parTrans" cxnId="{F555831B-3848-456D-AD83-56CF511D28C1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7ACE3608-692A-47C0-8B2D-1A1D3E7DAE4E}" type="sibTrans" cxnId="{F555831B-3848-456D-AD83-56CF511D28C1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1B5548CF-B103-4C0D-BC93-2736D495AE8C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Exigir que se cumplan los derechos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8930BB39-3D95-4946-B962-FA6FDBA14453}" type="parTrans" cxnId="{0698467B-C4FD-4F54-8C51-122301B8E15D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B2613B88-E1DE-49D5-B4AE-F5729C82DDFA}" type="sibTrans" cxnId="{0698467B-C4FD-4F54-8C51-122301B8E15D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847B8A5C-B4AE-43BF-9EE1-B75457DE41A8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Tomar decisiones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0469B59F-6473-46AA-AAD3-90C8DD0469D4}" type="parTrans" cxnId="{046363EB-264C-4834-BB34-7E16E7B3BCF9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51717AD7-B9FD-44A1-B2B7-08A82B44E4A4}" type="sibTrans" cxnId="{046363EB-264C-4834-BB34-7E16E7B3BCF9}">
      <dgm:prSet/>
      <dgm:spPr/>
      <dgm:t>
        <a:bodyPr/>
        <a:lstStyle/>
        <a:p>
          <a:endParaRPr lang="es-CR" sz="1200">
            <a:latin typeface="Century Gothic" panose="020B0502020202020204" pitchFamily="34" charset="0"/>
          </a:endParaRPr>
        </a:p>
      </dgm:t>
    </dgm:pt>
    <dgm:pt modelId="{009FEA86-654A-4E74-9F15-6C5153DAF76C}" type="pres">
      <dgm:prSet presAssocID="{69B86CE0-9094-47F4-AED8-9EC13972F1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6009FAD-82DE-436F-9D31-1B69BAC2550C}" type="pres">
      <dgm:prSet presAssocID="{69B86CE0-9094-47F4-AED8-9EC13972F1CC}" presName="fgShape" presStyleLbl="fgShp" presStyleIdx="0" presStyleCnt="1" custFlipVert="1" custFlipHor="1" custScaleX="16722" custScaleY="14002" custLinFactY="-316608" custLinFactNeighborX="66562" custLinFactNeighborY="-400000"/>
      <dgm:spPr/>
    </dgm:pt>
    <dgm:pt modelId="{76A5466C-C857-4A79-914A-8FCCF3F5D4E6}" type="pres">
      <dgm:prSet presAssocID="{69B86CE0-9094-47F4-AED8-9EC13972F1CC}" presName="linComp" presStyleCnt="0"/>
      <dgm:spPr/>
    </dgm:pt>
    <dgm:pt modelId="{506D0B19-9995-4FBB-91E7-D4751879CE03}" type="pres">
      <dgm:prSet presAssocID="{69FF5BFF-F6FD-4D65-A32F-8A41BFF63438}" presName="compNode" presStyleCnt="0"/>
      <dgm:spPr/>
    </dgm:pt>
    <dgm:pt modelId="{7D24860F-4922-4D91-B2F8-C2760C6C0397}" type="pres">
      <dgm:prSet presAssocID="{69FF5BFF-F6FD-4D65-A32F-8A41BFF63438}" presName="bkgdShape" presStyleLbl="node1" presStyleIdx="0" presStyleCnt="6"/>
      <dgm:spPr/>
      <dgm:t>
        <a:bodyPr/>
        <a:lstStyle/>
        <a:p>
          <a:endParaRPr lang="es-CR"/>
        </a:p>
      </dgm:t>
    </dgm:pt>
    <dgm:pt modelId="{D05AC020-9292-4771-B5EE-A7D5D9EFE927}" type="pres">
      <dgm:prSet presAssocID="{69FF5BFF-F6FD-4D65-A32F-8A41BFF63438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F390253-0BBF-43D1-8571-EA14897966A7}" type="pres">
      <dgm:prSet presAssocID="{69FF5BFF-F6FD-4D65-A32F-8A41BFF63438}" presName="invisiNode" presStyleLbl="node1" presStyleIdx="0" presStyleCnt="6"/>
      <dgm:spPr/>
    </dgm:pt>
    <dgm:pt modelId="{1F44DA2A-E20E-4E26-AE98-08068F3DA1A5}" type="pres">
      <dgm:prSet presAssocID="{69FF5BFF-F6FD-4D65-A32F-8A41BFF63438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CR"/>
        </a:p>
      </dgm:t>
    </dgm:pt>
    <dgm:pt modelId="{2EC8DEA0-0993-494D-9F80-1C749AFA4F69}" type="pres">
      <dgm:prSet presAssocID="{2C7FE2F2-4030-421F-8B0E-39C7CFAB492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DE0BCE8-14AB-450E-884C-E47DCF65C3CE}" type="pres">
      <dgm:prSet presAssocID="{6A1D4181-FDC6-48A4-B0C9-D4EB71CE83CC}" presName="compNode" presStyleCnt="0"/>
      <dgm:spPr/>
    </dgm:pt>
    <dgm:pt modelId="{E5BB5008-5798-4610-9C7D-17E4FCCEBE74}" type="pres">
      <dgm:prSet presAssocID="{6A1D4181-FDC6-48A4-B0C9-D4EB71CE83CC}" presName="bkgdShape" presStyleLbl="node1" presStyleIdx="1" presStyleCnt="6"/>
      <dgm:spPr/>
      <dgm:t>
        <a:bodyPr/>
        <a:lstStyle/>
        <a:p>
          <a:endParaRPr lang="es-CR"/>
        </a:p>
      </dgm:t>
    </dgm:pt>
    <dgm:pt modelId="{162C372D-9EDE-49A5-907D-FE62AE32B5EA}" type="pres">
      <dgm:prSet presAssocID="{6A1D4181-FDC6-48A4-B0C9-D4EB71CE83CC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84F3C72-8D2D-4718-A1EB-6D15BA8B480C}" type="pres">
      <dgm:prSet presAssocID="{6A1D4181-FDC6-48A4-B0C9-D4EB71CE83CC}" presName="invisiNode" presStyleLbl="node1" presStyleIdx="1" presStyleCnt="6"/>
      <dgm:spPr/>
    </dgm:pt>
    <dgm:pt modelId="{62847241-280E-4F17-8B2A-687470FCEB87}" type="pres">
      <dgm:prSet presAssocID="{6A1D4181-FDC6-48A4-B0C9-D4EB71CE83CC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s-CR"/>
        </a:p>
      </dgm:t>
    </dgm:pt>
    <dgm:pt modelId="{F17BC84B-7038-4834-99EC-407EC8BDF338}" type="pres">
      <dgm:prSet presAssocID="{20D599D8-8172-4E32-B7E9-943F8CE062A1}" presName="sibTrans" presStyleLbl="sibTrans2D1" presStyleIdx="0" presStyleCnt="0"/>
      <dgm:spPr/>
      <dgm:t>
        <a:bodyPr/>
        <a:lstStyle/>
        <a:p>
          <a:endParaRPr lang="es-CR"/>
        </a:p>
      </dgm:t>
    </dgm:pt>
    <dgm:pt modelId="{832D8FF7-4063-4897-AAEE-B25A202089F9}" type="pres">
      <dgm:prSet presAssocID="{5DE2F31C-608E-4A03-AC69-0299FE41E46F}" presName="compNode" presStyleCnt="0"/>
      <dgm:spPr/>
    </dgm:pt>
    <dgm:pt modelId="{85CA1581-384E-437D-9554-7C8B7977FDD2}" type="pres">
      <dgm:prSet presAssocID="{5DE2F31C-608E-4A03-AC69-0299FE41E46F}" presName="bkgdShape" presStyleLbl="node1" presStyleIdx="2" presStyleCnt="6"/>
      <dgm:spPr/>
      <dgm:t>
        <a:bodyPr/>
        <a:lstStyle/>
        <a:p>
          <a:endParaRPr lang="es-CR"/>
        </a:p>
      </dgm:t>
    </dgm:pt>
    <dgm:pt modelId="{28D5829C-A344-4EC8-B14B-05C25A605315}" type="pres">
      <dgm:prSet presAssocID="{5DE2F31C-608E-4A03-AC69-0299FE41E46F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45A2B42-DFE7-4F04-AF70-784154921682}" type="pres">
      <dgm:prSet presAssocID="{5DE2F31C-608E-4A03-AC69-0299FE41E46F}" presName="invisiNode" presStyleLbl="node1" presStyleIdx="2" presStyleCnt="6"/>
      <dgm:spPr/>
    </dgm:pt>
    <dgm:pt modelId="{D94DE8CF-4B21-45C9-9F80-6B98CC1E309B}" type="pres">
      <dgm:prSet presAssocID="{5DE2F31C-608E-4A03-AC69-0299FE41E46F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s-CR"/>
        </a:p>
      </dgm:t>
    </dgm:pt>
    <dgm:pt modelId="{EC7F35E9-D100-45EF-B345-D3F8C981D72D}" type="pres">
      <dgm:prSet presAssocID="{A0374E28-670B-4475-91C5-AE28E729D3B9}" presName="sibTrans" presStyleLbl="sibTrans2D1" presStyleIdx="0" presStyleCnt="0"/>
      <dgm:spPr/>
      <dgm:t>
        <a:bodyPr/>
        <a:lstStyle/>
        <a:p>
          <a:endParaRPr lang="es-CR"/>
        </a:p>
      </dgm:t>
    </dgm:pt>
    <dgm:pt modelId="{2EB2A33F-F9EB-4D2C-910E-AA972DFD8CB1}" type="pres">
      <dgm:prSet presAssocID="{98AB1AD4-5CB3-4701-BD92-19BFD0A6DAA2}" presName="compNode" presStyleCnt="0"/>
      <dgm:spPr/>
    </dgm:pt>
    <dgm:pt modelId="{EA02908C-CDDF-49CD-ACB7-BFE308E30981}" type="pres">
      <dgm:prSet presAssocID="{98AB1AD4-5CB3-4701-BD92-19BFD0A6DAA2}" presName="bkgdShape" presStyleLbl="node1" presStyleIdx="3" presStyleCnt="6"/>
      <dgm:spPr/>
      <dgm:t>
        <a:bodyPr/>
        <a:lstStyle/>
        <a:p>
          <a:endParaRPr lang="es-CR"/>
        </a:p>
      </dgm:t>
    </dgm:pt>
    <dgm:pt modelId="{A1843AE2-C799-4486-A4B7-0A6F190213C9}" type="pres">
      <dgm:prSet presAssocID="{98AB1AD4-5CB3-4701-BD92-19BFD0A6DAA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FAF6D5A-47F6-46DE-AFA3-11CAA94CC5F1}" type="pres">
      <dgm:prSet presAssocID="{98AB1AD4-5CB3-4701-BD92-19BFD0A6DAA2}" presName="invisiNode" presStyleLbl="node1" presStyleIdx="3" presStyleCnt="6"/>
      <dgm:spPr/>
    </dgm:pt>
    <dgm:pt modelId="{C0069760-925A-4AE3-ACA7-EF766044628B}" type="pres">
      <dgm:prSet presAssocID="{98AB1AD4-5CB3-4701-BD92-19BFD0A6DAA2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CR"/>
        </a:p>
      </dgm:t>
    </dgm:pt>
    <dgm:pt modelId="{97A35716-2769-4510-BC9F-2A2B6CE89AAB}" type="pres">
      <dgm:prSet presAssocID="{7ACE3608-692A-47C0-8B2D-1A1D3E7DAE4E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D5CAA78-DDEF-43B9-A3A4-CE96EF45A0EA}" type="pres">
      <dgm:prSet presAssocID="{1B5548CF-B103-4C0D-BC93-2736D495AE8C}" presName="compNode" presStyleCnt="0"/>
      <dgm:spPr/>
    </dgm:pt>
    <dgm:pt modelId="{7CCB7F0E-3171-4449-9274-DE779132C8FA}" type="pres">
      <dgm:prSet presAssocID="{1B5548CF-B103-4C0D-BC93-2736D495AE8C}" presName="bkgdShape" presStyleLbl="node1" presStyleIdx="4" presStyleCnt="6"/>
      <dgm:spPr/>
      <dgm:t>
        <a:bodyPr/>
        <a:lstStyle/>
        <a:p>
          <a:endParaRPr lang="es-CR"/>
        </a:p>
      </dgm:t>
    </dgm:pt>
    <dgm:pt modelId="{E736596F-3ED8-410E-B6B7-4DB9A2D1A132}" type="pres">
      <dgm:prSet presAssocID="{1B5548CF-B103-4C0D-BC93-2736D495AE8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ABDC772-2DCA-4021-8BF4-A3E14C443D3C}" type="pres">
      <dgm:prSet presAssocID="{1B5548CF-B103-4C0D-BC93-2736D495AE8C}" presName="invisiNode" presStyleLbl="node1" presStyleIdx="4" presStyleCnt="6"/>
      <dgm:spPr/>
    </dgm:pt>
    <dgm:pt modelId="{4DF8A756-DF65-4E5F-8A64-2D2208D2778E}" type="pres">
      <dgm:prSet presAssocID="{1B5548CF-B103-4C0D-BC93-2736D495AE8C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CR"/>
        </a:p>
      </dgm:t>
    </dgm:pt>
    <dgm:pt modelId="{0A37744B-4726-4BA5-A84B-03A84F5406CB}" type="pres">
      <dgm:prSet presAssocID="{B2613B88-E1DE-49D5-B4AE-F5729C82DDFA}" presName="sibTrans" presStyleLbl="sibTrans2D1" presStyleIdx="0" presStyleCnt="0"/>
      <dgm:spPr/>
      <dgm:t>
        <a:bodyPr/>
        <a:lstStyle/>
        <a:p>
          <a:endParaRPr lang="es-CR"/>
        </a:p>
      </dgm:t>
    </dgm:pt>
    <dgm:pt modelId="{656CBC47-E75B-496C-9A58-6EC944346395}" type="pres">
      <dgm:prSet presAssocID="{847B8A5C-B4AE-43BF-9EE1-B75457DE41A8}" presName="compNode" presStyleCnt="0"/>
      <dgm:spPr/>
    </dgm:pt>
    <dgm:pt modelId="{4DE04432-6FDD-46E4-85D9-C4FDB8CC1C0C}" type="pres">
      <dgm:prSet presAssocID="{847B8A5C-B4AE-43BF-9EE1-B75457DE41A8}" presName="bkgdShape" presStyleLbl="node1" presStyleIdx="5" presStyleCnt="6"/>
      <dgm:spPr/>
      <dgm:t>
        <a:bodyPr/>
        <a:lstStyle/>
        <a:p>
          <a:endParaRPr lang="es-CR"/>
        </a:p>
      </dgm:t>
    </dgm:pt>
    <dgm:pt modelId="{AAD0F6E9-4B88-432F-BEA7-29387E4E389C}" type="pres">
      <dgm:prSet presAssocID="{847B8A5C-B4AE-43BF-9EE1-B75457DE41A8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0F5D00-AB6A-40B2-9FDF-D8D2498D51DF}" type="pres">
      <dgm:prSet presAssocID="{847B8A5C-B4AE-43BF-9EE1-B75457DE41A8}" presName="invisiNode" presStyleLbl="node1" presStyleIdx="5" presStyleCnt="6"/>
      <dgm:spPr/>
    </dgm:pt>
    <dgm:pt modelId="{73F53966-B5DF-4B88-8067-F69F27D6AA86}" type="pres">
      <dgm:prSet presAssocID="{847B8A5C-B4AE-43BF-9EE1-B75457DE41A8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CR"/>
        </a:p>
      </dgm:t>
    </dgm:pt>
  </dgm:ptLst>
  <dgm:cxnLst>
    <dgm:cxn modelId="{46E69C31-BA45-4163-9B30-DB22B25141FF}" type="presOf" srcId="{98AB1AD4-5CB3-4701-BD92-19BFD0A6DAA2}" destId="{A1843AE2-C799-4486-A4B7-0A6F190213C9}" srcOrd="1" destOrd="0" presId="urn:microsoft.com/office/officeart/2005/8/layout/hList7"/>
    <dgm:cxn modelId="{8F7EF7EF-CCEA-440E-8F77-83019430DB41}" type="presOf" srcId="{6A1D4181-FDC6-48A4-B0C9-D4EB71CE83CC}" destId="{E5BB5008-5798-4610-9C7D-17E4FCCEBE74}" srcOrd="0" destOrd="0" presId="urn:microsoft.com/office/officeart/2005/8/layout/hList7"/>
    <dgm:cxn modelId="{5048BBBA-189B-4494-A7D2-C3F325CA35A7}" type="presOf" srcId="{6A1D4181-FDC6-48A4-B0C9-D4EB71CE83CC}" destId="{162C372D-9EDE-49A5-907D-FE62AE32B5EA}" srcOrd="1" destOrd="0" presId="urn:microsoft.com/office/officeart/2005/8/layout/hList7"/>
    <dgm:cxn modelId="{EA379571-C59D-40C1-837E-A2F81DE996E7}" type="presOf" srcId="{A0374E28-670B-4475-91C5-AE28E729D3B9}" destId="{EC7F35E9-D100-45EF-B345-D3F8C981D72D}" srcOrd="0" destOrd="0" presId="urn:microsoft.com/office/officeart/2005/8/layout/hList7"/>
    <dgm:cxn modelId="{CC31C67B-1F10-4BF5-BEA6-880736340938}" srcId="{69B86CE0-9094-47F4-AED8-9EC13972F1CC}" destId="{69FF5BFF-F6FD-4D65-A32F-8A41BFF63438}" srcOrd="0" destOrd="0" parTransId="{EEC9824D-216F-439E-AC7E-820E99E4B2E1}" sibTransId="{2C7FE2F2-4030-421F-8B0E-39C7CFAB492F}"/>
    <dgm:cxn modelId="{5021ABDA-C529-4359-A8F5-D031A61606A4}" type="presOf" srcId="{98AB1AD4-5CB3-4701-BD92-19BFD0A6DAA2}" destId="{EA02908C-CDDF-49CD-ACB7-BFE308E30981}" srcOrd="0" destOrd="0" presId="urn:microsoft.com/office/officeart/2005/8/layout/hList7"/>
    <dgm:cxn modelId="{21B6A19E-51F9-4D00-93F7-2871DA0B51C8}" type="presOf" srcId="{5DE2F31C-608E-4A03-AC69-0299FE41E46F}" destId="{28D5829C-A344-4EC8-B14B-05C25A605315}" srcOrd="1" destOrd="0" presId="urn:microsoft.com/office/officeart/2005/8/layout/hList7"/>
    <dgm:cxn modelId="{88417D85-C871-468A-8CC8-E58DC0BE43EB}" type="presOf" srcId="{69FF5BFF-F6FD-4D65-A32F-8A41BFF63438}" destId="{7D24860F-4922-4D91-B2F8-C2760C6C0397}" srcOrd="0" destOrd="0" presId="urn:microsoft.com/office/officeart/2005/8/layout/hList7"/>
    <dgm:cxn modelId="{0B9E67AA-A395-42D8-BF89-AFC4D0FB4843}" type="presOf" srcId="{69B86CE0-9094-47F4-AED8-9EC13972F1CC}" destId="{009FEA86-654A-4E74-9F15-6C5153DAF76C}" srcOrd="0" destOrd="0" presId="urn:microsoft.com/office/officeart/2005/8/layout/hList7"/>
    <dgm:cxn modelId="{0698467B-C4FD-4F54-8C51-122301B8E15D}" srcId="{69B86CE0-9094-47F4-AED8-9EC13972F1CC}" destId="{1B5548CF-B103-4C0D-BC93-2736D495AE8C}" srcOrd="4" destOrd="0" parTransId="{8930BB39-3D95-4946-B962-FA6FDBA14453}" sibTransId="{B2613B88-E1DE-49D5-B4AE-F5729C82DDFA}"/>
    <dgm:cxn modelId="{F555831B-3848-456D-AD83-56CF511D28C1}" srcId="{69B86CE0-9094-47F4-AED8-9EC13972F1CC}" destId="{98AB1AD4-5CB3-4701-BD92-19BFD0A6DAA2}" srcOrd="3" destOrd="0" parTransId="{724D0154-741D-411D-B47A-E89C47A511CF}" sibTransId="{7ACE3608-692A-47C0-8B2D-1A1D3E7DAE4E}"/>
    <dgm:cxn modelId="{654CE4BE-D709-4A20-964F-B37EBEF6BC89}" type="presOf" srcId="{20D599D8-8172-4E32-B7E9-943F8CE062A1}" destId="{F17BC84B-7038-4834-99EC-407EC8BDF338}" srcOrd="0" destOrd="0" presId="urn:microsoft.com/office/officeart/2005/8/layout/hList7"/>
    <dgm:cxn modelId="{9656CA8F-4D98-4C9D-9AA5-C728896FBBB5}" type="presOf" srcId="{69FF5BFF-F6FD-4D65-A32F-8A41BFF63438}" destId="{D05AC020-9292-4771-B5EE-A7D5D9EFE927}" srcOrd="1" destOrd="0" presId="urn:microsoft.com/office/officeart/2005/8/layout/hList7"/>
    <dgm:cxn modelId="{C0445FA2-955F-4D92-A8C6-D7864B74A39A}" type="presOf" srcId="{847B8A5C-B4AE-43BF-9EE1-B75457DE41A8}" destId="{AAD0F6E9-4B88-432F-BEA7-29387E4E389C}" srcOrd="1" destOrd="0" presId="urn:microsoft.com/office/officeart/2005/8/layout/hList7"/>
    <dgm:cxn modelId="{62A5403B-3919-4B19-A476-2A2AA87B9019}" type="presOf" srcId="{7ACE3608-692A-47C0-8B2D-1A1D3E7DAE4E}" destId="{97A35716-2769-4510-BC9F-2A2B6CE89AAB}" srcOrd="0" destOrd="0" presId="urn:microsoft.com/office/officeart/2005/8/layout/hList7"/>
    <dgm:cxn modelId="{B8D31B91-ABAE-4FD1-AEB9-48F3C844D897}" type="presOf" srcId="{1B5548CF-B103-4C0D-BC93-2736D495AE8C}" destId="{E736596F-3ED8-410E-B6B7-4DB9A2D1A132}" srcOrd="1" destOrd="0" presId="urn:microsoft.com/office/officeart/2005/8/layout/hList7"/>
    <dgm:cxn modelId="{16C7B64B-5111-4E9C-89FF-FA41485DEABD}" srcId="{69B86CE0-9094-47F4-AED8-9EC13972F1CC}" destId="{5DE2F31C-608E-4A03-AC69-0299FE41E46F}" srcOrd="2" destOrd="0" parTransId="{34E299DB-152B-4516-B209-8383667360A4}" sibTransId="{A0374E28-670B-4475-91C5-AE28E729D3B9}"/>
    <dgm:cxn modelId="{046363EB-264C-4834-BB34-7E16E7B3BCF9}" srcId="{69B86CE0-9094-47F4-AED8-9EC13972F1CC}" destId="{847B8A5C-B4AE-43BF-9EE1-B75457DE41A8}" srcOrd="5" destOrd="0" parTransId="{0469B59F-6473-46AA-AAD3-90C8DD0469D4}" sibTransId="{51717AD7-B9FD-44A1-B2B7-08A82B44E4A4}"/>
    <dgm:cxn modelId="{7A739737-4A19-44B8-A45F-FFC1F0F5E0AE}" type="presOf" srcId="{B2613B88-E1DE-49D5-B4AE-F5729C82DDFA}" destId="{0A37744B-4726-4BA5-A84B-03A84F5406CB}" srcOrd="0" destOrd="0" presId="urn:microsoft.com/office/officeart/2005/8/layout/hList7"/>
    <dgm:cxn modelId="{7881541E-FE26-4CE8-9DBA-A40D39587EFB}" type="presOf" srcId="{5DE2F31C-608E-4A03-AC69-0299FE41E46F}" destId="{85CA1581-384E-437D-9554-7C8B7977FDD2}" srcOrd="0" destOrd="0" presId="urn:microsoft.com/office/officeart/2005/8/layout/hList7"/>
    <dgm:cxn modelId="{12FE98A2-AA8E-4CAC-A930-A0016C48FF5E}" srcId="{69B86CE0-9094-47F4-AED8-9EC13972F1CC}" destId="{6A1D4181-FDC6-48A4-B0C9-D4EB71CE83CC}" srcOrd="1" destOrd="0" parTransId="{374D8DDE-ED54-416C-B207-200E17A164EF}" sibTransId="{20D599D8-8172-4E32-B7E9-943F8CE062A1}"/>
    <dgm:cxn modelId="{6176C820-F37C-423D-B1BE-DFD27CA65ECF}" type="presOf" srcId="{2C7FE2F2-4030-421F-8B0E-39C7CFAB492F}" destId="{2EC8DEA0-0993-494D-9F80-1C749AFA4F69}" srcOrd="0" destOrd="0" presId="urn:microsoft.com/office/officeart/2005/8/layout/hList7"/>
    <dgm:cxn modelId="{FE29F5E4-DE16-40F6-9275-58E59F253B04}" type="presOf" srcId="{1B5548CF-B103-4C0D-BC93-2736D495AE8C}" destId="{7CCB7F0E-3171-4449-9274-DE779132C8FA}" srcOrd="0" destOrd="0" presId="urn:microsoft.com/office/officeart/2005/8/layout/hList7"/>
    <dgm:cxn modelId="{B487A0A5-93B4-4414-9FB4-67DE4DDA2250}" type="presOf" srcId="{847B8A5C-B4AE-43BF-9EE1-B75457DE41A8}" destId="{4DE04432-6FDD-46E4-85D9-C4FDB8CC1C0C}" srcOrd="0" destOrd="0" presId="urn:microsoft.com/office/officeart/2005/8/layout/hList7"/>
    <dgm:cxn modelId="{0B9345E4-ED5F-4428-9F89-5D96A2501CFC}" type="presParOf" srcId="{009FEA86-654A-4E74-9F15-6C5153DAF76C}" destId="{A6009FAD-82DE-436F-9D31-1B69BAC2550C}" srcOrd="0" destOrd="0" presId="urn:microsoft.com/office/officeart/2005/8/layout/hList7"/>
    <dgm:cxn modelId="{44353454-4844-4B75-AB4A-54E4F6281114}" type="presParOf" srcId="{009FEA86-654A-4E74-9F15-6C5153DAF76C}" destId="{76A5466C-C857-4A79-914A-8FCCF3F5D4E6}" srcOrd="1" destOrd="0" presId="urn:microsoft.com/office/officeart/2005/8/layout/hList7"/>
    <dgm:cxn modelId="{BF70825F-BDB8-442E-B1A2-E0EAF88F26DB}" type="presParOf" srcId="{76A5466C-C857-4A79-914A-8FCCF3F5D4E6}" destId="{506D0B19-9995-4FBB-91E7-D4751879CE03}" srcOrd="0" destOrd="0" presId="urn:microsoft.com/office/officeart/2005/8/layout/hList7"/>
    <dgm:cxn modelId="{AA2530D5-4125-440C-8835-BAE7C35E5093}" type="presParOf" srcId="{506D0B19-9995-4FBB-91E7-D4751879CE03}" destId="{7D24860F-4922-4D91-B2F8-C2760C6C0397}" srcOrd="0" destOrd="0" presId="urn:microsoft.com/office/officeart/2005/8/layout/hList7"/>
    <dgm:cxn modelId="{450E9FD9-7F4E-4C85-961C-BBD4E451F034}" type="presParOf" srcId="{506D0B19-9995-4FBB-91E7-D4751879CE03}" destId="{D05AC020-9292-4771-B5EE-A7D5D9EFE927}" srcOrd="1" destOrd="0" presId="urn:microsoft.com/office/officeart/2005/8/layout/hList7"/>
    <dgm:cxn modelId="{BE7CCDDD-94E3-4027-9CF6-4B2CB8B39119}" type="presParOf" srcId="{506D0B19-9995-4FBB-91E7-D4751879CE03}" destId="{6F390253-0BBF-43D1-8571-EA14897966A7}" srcOrd="2" destOrd="0" presId="urn:microsoft.com/office/officeart/2005/8/layout/hList7"/>
    <dgm:cxn modelId="{66A2FC3A-F0FD-4C35-B644-3B3103FF8F48}" type="presParOf" srcId="{506D0B19-9995-4FBB-91E7-D4751879CE03}" destId="{1F44DA2A-E20E-4E26-AE98-08068F3DA1A5}" srcOrd="3" destOrd="0" presId="urn:microsoft.com/office/officeart/2005/8/layout/hList7"/>
    <dgm:cxn modelId="{8E67812B-4BC4-4CA5-B33B-5867AFA5A8BE}" type="presParOf" srcId="{76A5466C-C857-4A79-914A-8FCCF3F5D4E6}" destId="{2EC8DEA0-0993-494D-9F80-1C749AFA4F69}" srcOrd="1" destOrd="0" presId="urn:microsoft.com/office/officeart/2005/8/layout/hList7"/>
    <dgm:cxn modelId="{CC3C1126-8EE8-4E8C-A0E6-B5A5FE1B4306}" type="presParOf" srcId="{76A5466C-C857-4A79-914A-8FCCF3F5D4E6}" destId="{7DE0BCE8-14AB-450E-884C-E47DCF65C3CE}" srcOrd="2" destOrd="0" presId="urn:microsoft.com/office/officeart/2005/8/layout/hList7"/>
    <dgm:cxn modelId="{FBF45038-9BD2-49F3-A922-813AB028F758}" type="presParOf" srcId="{7DE0BCE8-14AB-450E-884C-E47DCF65C3CE}" destId="{E5BB5008-5798-4610-9C7D-17E4FCCEBE74}" srcOrd="0" destOrd="0" presId="urn:microsoft.com/office/officeart/2005/8/layout/hList7"/>
    <dgm:cxn modelId="{F49FB9F7-9D88-4107-BF80-D587F9003E2C}" type="presParOf" srcId="{7DE0BCE8-14AB-450E-884C-E47DCF65C3CE}" destId="{162C372D-9EDE-49A5-907D-FE62AE32B5EA}" srcOrd="1" destOrd="0" presId="urn:microsoft.com/office/officeart/2005/8/layout/hList7"/>
    <dgm:cxn modelId="{5F09A5A3-DDC2-4B8A-9413-27AB6A29B1DD}" type="presParOf" srcId="{7DE0BCE8-14AB-450E-884C-E47DCF65C3CE}" destId="{084F3C72-8D2D-4718-A1EB-6D15BA8B480C}" srcOrd="2" destOrd="0" presId="urn:microsoft.com/office/officeart/2005/8/layout/hList7"/>
    <dgm:cxn modelId="{6F5F9690-7542-44F7-8850-BE2296E36520}" type="presParOf" srcId="{7DE0BCE8-14AB-450E-884C-E47DCF65C3CE}" destId="{62847241-280E-4F17-8B2A-687470FCEB87}" srcOrd="3" destOrd="0" presId="urn:microsoft.com/office/officeart/2005/8/layout/hList7"/>
    <dgm:cxn modelId="{9BE5066A-5183-4CD4-AB4C-DAA72E3DC8E5}" type="presParOf" srcId="{76A5466C-C857-4A79-914A-8FCCF3F5D4E6}" destId="{F17BC84B-7038-4834-99EC-407EC8BDF338}" srcOrd="3" destOrd="0" presId="urn:microsoft.com/office/officeart/2005/8/layout/hList7"/>
    <dgm:cxn modelId="{4BC67683-308B-40D8-91A9-CF003753CA02}" type="presParOf" srcId="{76A5466C-C857-4A79-914A-8FCCF3F5D4E6}" destId="{832D8FF7-4063-4897-AAEE-B25A202089F9}" srcOrd="4" destOrd="0" presId="urn:microsoft.com/office/officeart/2005/8/layout/hList7"/>
    <dgm:cxn modelId="{3E86488D-435A-4578-B11A-3C4D0B1EB03B}" type="presParOf" srcId="{832D8FF7-4063-4897-AAEE-B25A202089F9}" destId="{85CA1581-384E-437D-9554-7C8B7977FDD2}" srcOrd="0" destOrd="0" presId="urn:microsoft.com/office/officeart/2005/8/layout/hList7"/>
    <dgm:cxn modelId="{1BDCB40C-BA48-45D5-90B3-1121D8298229}" type="presParOf" srcId="{832D8FF7-4063-4897-AAEE-B25A202089F9}" destId="{28D5829C-A344-4EC8-B14B-05C25A605315}" srcOrd="1" destOrd="0" presId="urn:microsoft.com/office/officeart/2005/8/layout/hList7"/>
    <dgm:cxn modelId="{2A718408-9F11-4F42-B66F-A9EE27B8A2AD}" type="presParOf" srcId="{832D8FF7-4063-4897-AAEE-B25A202089F9}" destId="{F45A2B42-DFE7-4F04-AF70-784154921682}" srcOrd="2" destOrd="0" presId="urn:microsoft.com/office/officeart/2005/8/layout/hList7"/>
    <dgm:cxn modelId="{6E018CB7-8AA3-4203-B4E0-E3879E8957B1}" type="presParOf" srcId="{832D8FF7-4063-4897-AAEE-B25A202089F9}" destId="{D94DE8CF-4B21-45C9-9F80-6B98CC1E309B}" srcOrd="3" destOrd="0" presId="urn:microsoft.com/office/officeart/2005/8/layout/hList7"/>
    <dgm:cxn modelId="{1614F403-D078-42AC-85C3-5CD39B03C6A1}" type="presParOf" srcId="{76A5466C-C857-4A79-914A-8FCCF3F5D4E6}" destId="{EC7F35E9-D100-45EF-B345-D3F8C981D72D}" srcOrd="5" destOrd="0" presId="urn:microsoft.com/office/officeart/2005/8/layout/hList7"/>
    <dgm:cxn modelId="{4EB15599-67CA-444C-BE8A-8395C6D50A12}" type="presParOf" srcId="{76A5466C-C857-4A79-914A-8FCCF3F5D4E6}" destId="{2EB2A33F-F9EB-4D2C-910E-AA972DFD8CB1}" srcOrd="6" destOrd="0" presId="urn:microsoft.com/office/officeart/2005/8/layout/hList7"/>
    <dgm:cxn modelId="{48243607-86FF-4967-AA41-69B869911516}" type="presParOf" srcId="{2EB2A33F-F9EB-4D2C-910E-AA972DFD8CB1}" destId="{EA02908C-CDDF-49CD-ACB7-BFE308E30981}" srcOrd="0" destOrd="0" presId="urn:microsoft.com/office/officeart/2005/8/layout/hList7"/>
    <dgm:cxn modelId="{FC91A104-BC41-44B8-895E-440394E57DEA}" type="presParOf" srcId="{2EB2A33F-F9EB-4D2C-910E-AA972DFD8CB1}" destId="{A1843AE2-C799-4486-A4B7-0A6F190213C9}" srcOrd="1" destOrd="0" presId="urn:microsoft.com/office/officeart/2005/8/layout/hList7"/>
    <dgm:cxn modelId="{E60DE596-112D-4854-AA17-1D51C0AAC844}" type="presParOf" srcId="{2EB2A33F-F9EB-4D2C-910E-AA972DFD8CB1}" destId="{AFAF6D5A-47F6-46DE-AFA3-11CAA94CC5F1}" srcOrd="2" destOrd="0" presId="urn:microsoft.com/office/officeart/2005/8/layout/hList7"/>
    <dgm:cxn modelId="{65FAE458-A8CF-452D-914F-522D043BE9C1}" type="presParOf" srcId="{2EB2A33F-F9EB-4D2C-910E-AA972DFD8CB1}" destId="{C0069760-925A-4AE3-ACA7-EF766044628B}" srcOrd="3" destOrd="0" presId="urn:microsoft.com/office/officeart/2005/8/layout/hList7"/>
    <dgm:cxn modelId="{35A2FFA8-313D-4987-9100-19EA235B58A0}" type="presParOf" srcId="{76A5466C-C857-4A79-914A-8FCCF3F5D4E6}" destId="{97A35716-2769-4510-BC9F-2A2B6CE89AAB}" srcOrd="7" destOrd="0" presId="urn:microsoft.com/office/officeart/2005/8/layout/hList7"/>
    <dgm:cxn modelId="{6EE9D88B-F165-4641-A513-2F43ECC7F222}" type="presParOf" srcId="{76A5466C-C857-4A79-914A-8FCCF3F5D4E6}" destId="{DD5CAA78-DDEF-43B9-A3A4-CE96EF45A0EA}" srcOrd="8" destOrd="0" presId="urn:microsoft.com/office/officeart/2005/8/layout/hList7"/>
    <dgm:cxn modelId="{1B685112-383D-48FA-A4C2-08F2BCA51746}" type="presParOf" srcId="{DD5CAA78-DDEF-43B9-A3A4-CE96EF45A0EA}" destId="{7CCB7F0E-3171-4449-9274-DE779132C8FA}" srcOrd="0" destOrd="0" presId="urn:microsoft.com/office/officeart/2005/8/layout/hList7"/>
    <dgm:cxn modelId="{A08FC8A8-98E3-4AD6-B323-98FD56A18E43}" type="presParOf" srcId="{DD5CAA78-DDEF-43B9-A3A4-CE96EF45A0EA}" destId="{E736596F-3ED8-410E-B6B7-4DB9A2D1A132}" srcOrd="1" destOrd="0" presId="urn:microsoft.com/office/officeart/2005/8/layout/hList7"/>
    <dgm:cxn modelId="{FAA67D50-83D1-40EE-A4B5-10EB1ED423CE}" type="presParOf" srcId="{DD5CAA78-DDEF-43B9-A3A4-CE96EF45A0EA}" destId="{7ABDC772-2DCA-4021-8BF4-A3E14C443D3C}" srcOrd="2" destOrd="0" presId="urn:microsoft.com/office/officeart/2005/8/layout/hList7"/>
    <dgm:cxn modelId="{D5C41C37-9340-47A7-9C0A-322996749323}" type="presParOf" srcId="{DD5CAA78-DDEF-43B9-A3A4-CE96EF45A0EA}" destId="{4DF8A756-DF65-4E5F-8A64-2D2208D2778E}" srcOrd="3" destOrd="0" presId="urn:microsoft.com/office/officeart/2005/8/layout/hList7"/>
    <dgm:cxn modelId="{E7123897-4A15-462A-8D09-A0A911EBE5C7}" type="presParOf" srcId="{76A5466C-C857-4A79-914A-8FCCF3F5D4E6}" destId="{0A37744B-4726-4BA5-A84B-03A84F5406CB}" srcOrd="9" destOrd="0" presId="urn:microsoft.com/office/officeart/2005/8/layout/hList7"/>
    <dgm:cxn modelId="{C36B54E0-9318-495B-A4B1-0D443A6912AE}" type="presParOf" srcId="{76A5466C-C857-4A79-914A-8FCCF3F5D4E6}" destId="{656CBC47-E75B-496C-9A58-6EC944346395}" srcOrd="10" destOrd="0" presId="urn:microsoft.com/office/officeart/2005/8/layout/hList7"/>
    <dgm:cxn modelId="{84154C18-6268-4454-9D48-C340179D2715}" type="presParOf" srcId="{656CBC47-E75B-496C-9A58-6EC944346395}" destId="{4DE04432-6FDD-46E4-85D9-C4FDB8CC1C0C}" srcOrd="0" destOrd="0" presId="urn:microsoft.com/office/officeart/2005/8/layout/hList7"/>
    <dgm:cxn modelId="{2AAE65B0-2CE1-4C58-BA3E-75F8E4A51BA1}" type="presParOf" srcId="{656CBC47-E75B-496C-9A58-6EC944346395}" destId="{AAD0F6E9-4B88-432F-BEA7-29387E4E389C}" srcOrd="1" destOrd="0" presId="urn:microsoft.com/office/officeart/2005/8/layout/hList7"/>
    <dgm:cxn modelId="{4C6A42C4-A5DF-422A-929E-00DE972163A9}" type="presParOf" srcId="{656CBC47-E75B-496C-9A58-6EC944346395}" destId="{000F5D00-AB6A-40B2-9FDF-D8D2498D51DF}" srcOrd="2" destOrd="0" presId="urn:microsoft.com/office/officeart/2005/8/layout/hList7"/>
    <dgm:cxn modelId="{4EBE988E-FF96-4ED2-8791-65FA34E252E2}" type="presParOf" srcId="{656CBC47-E75B-496C-9A58-6EC944346395}" destId="{73F53966-B5DF-4B88-8067-F69F27D6AA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15966-B706-4F02-84D2-DC6CF98624C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D2437E62-C061-4025-8488-2CFCCFAAC9A6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1. Las personas son informadas pero no toman decisiones y solo actúan al menos que se les indique.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B52E4CA0-2C59-46E3-8521-ED5A54E2B8E0}" type="parTrans" cxnId="{8CCEF4A2-8F56-4EC3-A690-3AF7008F17A9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713FB366-956C-409C-8FAD-44FB3C90AD41}" type="sibTrans" cxnId="{8CCEF4A2-8F56-4EC3-A690-3AF7008F17A9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F9B9CEB5-B103-4873-B9E0-1CE473DC846B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3. Las personas toman decisiones en conjunto desde la reflexión, el diálogo y el análisis colectivo.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5C89E680-7B06-4D18-BB4C-D8F65F4F1D91}" type="parTrans" cxnId="{DF446BA9-4835-4925-A7C6-9B19107DA391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D25800F0-A374-4F3B-B71A-DF9995A09E61}" type="sibTrans" cxnId="{DF446BA9-4835-4925-A7C6-9B19107DA391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A8DE83DD-6291-48E9-B678-7EAF34595FF9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2. Las personas son informadas y se toma en cuenta lo que ellas piensan para tomar decisiones.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297DF74A-4484-4885-AECD-C1FE44ED1D7A}" type="parTrans" cxnId="{5C8BC706-8981-4648-A767-D00303EFCD7D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6F0C0BB0-C527-4CC4-B038-3E2EA4BF35B9}" type="sibTrans" cxnId="{5C8BC706-8981-4648-A767-D00303EFCD7D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3C9BF4E5-5F47-4AEF-AFF1-7EF15120D634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4. Las personas son informadas sobre problemas, imaginan soluciones, toman decisiones de forma compartida y llevan a cabo acciones.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10325DCE-C282-48A6-BA95-0C3C5AD510C3}" type="parTrans" cxnId="{455F613E-0742-4157-86BD-DB74BB9663B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047F5537-8BB1-4E98-B7E6-87E77755DD3B}" type="sibTrans" cxnId="{455F613E-0742-4157-86BD-DB74BB9663B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B59D5CF9-FE2B-479C-8D12-BB1130F86E52}" type="pres">
      <dgm:prSet presAssocID="{60115966-B706-4F02-84D2-DC6CF98624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7A04B44-E462-4806-9B17-9C3FD2B573A1}" type="pres">
      <dgm:prSet presAssocID="{D2437E62-C061-4025-8488-2CFCCFAAC9A6}" presName="parentLin" presStyleCnt="0"/>
      <dgm:spPr/>
    </dgm:pt>
    <dgm:pt modelId="{832B1D53-D998-45C1-8866-CC33EA6E971F}" type="pres">
      <dgm:prSet presAssocID="{D2437E62-C061-4025-8488-2CFCCFAAC9A6}" presName="parentLeftMargin" presStyleLbl="node1" presStyleIdx="0" presStyleCnt="4"/>
      <dgm:spPr/>
      <dgm:t>
        <a:bodyPr/>
        <a:lstStyle/>
        <a:p>
          <a:endParaRPr lang="es-CR"/>
        </a:p>
      </dgm:t>
    </dgm:pt>
    <dgm:pt modelId="{7B588FB4-E46D-495C-821D-2B6B5E997F39}" type="pres">
      <dgm:prSet presAssocID="{D2437E62-C061-4025-8488-2CFCCFAAC9A6}" presName="parentText" presStyleLbl="node1" presStyleIdx="0" presStyleCnt="4" custScaleX="13030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6C7C63F-1BBA-43AD-84E8-5280CBBDCB3B}" type="pres">
      <dgm:prSet presAssocID="{D2437E62-C061-4025-8488-2CFCCFAAC9A6}" presName="negativeSpace" presStyleCnt="0"/>
      <dgm:spPr/>
    </dgm:pt>
    <dgm:pt modelId="{6AC2F7E9-49F2-4F63-A7C2-5C97A2392E4B}" type="pres">
      <dgm:prSet presAssocID="{D2437E62-C061-4025-8488-2CFCCFAAC9A6}" presName="childText" presStyleLbl="conFgAcc1" presStyleIdx="0" presStyleCnt="4">
        <dgm:presLayoutVars>
          <dgm:bulletEnabled val="1"/>
        </dgm:presLayoutVars>
      </dgm:prSet>
      <dgm:spPr/>
    </dgm:pt>
    <dgm:pt modelId="{79502BB5-B4F1-4AD8-BA4D-9B5379678D18}" type="pres">
      <dgm:prSet presAssocID="{713FB366-956C-409C-8FAD-44FB3C90AD41}" presName="spaceBetweenRectangles" presStyleCnt="0"/>
      <dgm:spPr/>
    </dgm:pt>
    <dgm:pt modelId="{6D65F913-5A4C-422F-B399-95B4F60D7719}" type="pres">
      <dgm:prSet presAssocID="{A8DE83DD-6291-48E9-B678-7EAF34595FF9}" presName="parentLin" presStyleCnt="0"/>
      <dgm:spPr/>
    </dgm:pt>
    <dgm:pt modelId="{A0751B40-C9A3-4420-B91F-79F0CF337A9D}" type="pres">
      <dgm:prSet presAssocID="{A8DE83DD-6291-48E9-B678-7EAF34595FF9}" presName="parentLeftMargin" presStyleLbl="node1" presStyleIdx="0" presStyleCnt="4"/>
      <dgm:spPr/>
      <dgm:t>
        <a:bodyPr/>
        <a:lstStyle/>
        <a:p>
          <a:endParaRPr lang="es-CR"/>
        </a:p>
      </dgm:t>
    </dgm:pt>
    <dgm:pt modelId="{CC8240D9-9BD1-462D-A4E3-2D30BB0B632D}" type="pres">
      <dgm:prSet presAssocID="{A8DE83DD-6291-48E9-B678-7EAF34595FF9}" presName="parentText" presStyleLbl="node1" presStyleIdx="1" presStyleCnt="4" custScaleX="129547" custLinFactNeighborX="-9860" custLinFactNeighborY="-7348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5B8EA1B-91E5-4130-AB81-933C9C8F35DF}" type="pres">
      <dgm:prSet presAssocID="{A8DE83DD-6291-48E9-B678-7EAF34595FF9}" presName="negativeSpace" presStyleCnt="0"/>
      <dgm:spPr/>
    </dgm:pt>
    <dgm:pt modelId="{AE95C1DD-B882-4969-96C7-CE2E8391C554}" type="pres">
      <dgm:prSet presAssocID="{A8DE83DD-6291-48E9-B678-7EAF34595FF9}" presName="childText" presStyleLbl="conFgAcc1" presStyleIdx="1" presStyleCnt="4">
        <dgm:presLayoutVars>
          <dgm:bulletEnabled val="1"/>
        </dgm:presLayoutVars>
      </dgm:prSet>
      <dgm:spPr/>
    </dgm:pt>
    <dgm:pt modelId="{C9BD8E20-6022-437B-9D7D-15496DC59CA1}" type="pres">
      <dgm:prSet presAssocID="{6F0C0BB0-C527-4CC4-B038-3E2EA4BF35B9}" presName="spaceBetweenRectangles" presStyleCnt="0"/>
      <dgm:spPr/>
    </dgm:pt>
    <dgm:pt modelId="{7D1188AE-90AC-46BD-A04B-E4AFA68D9127}" type="pres">
      <dgm:prSet presAssocID="{F9B9CEB5-B103-4873-B9E0-1CE473DC846B}" presName="parentLin" presStyleCnt="0"/>
      <dgm:spPr/>
    </dgm:pt>
    <dgm:pt modelId="{1D328D67-95FE-4E48-895A-80750336A5E3}" type="pres">
      <dgm:prSet presAssocID="{F9B9CEB5-B103-4873-B9E0-1CE473DC846B}" presName="parentLeftMargin" presStyleLbl="node1" presStyleIdx="1" presStyleCnt="4"/>
      <dgm:spPr/>
      <dgm:t>
        <a:bodyPr/>
        <a:lstStyle/>
        <a:p>
          <a:endParaRPr lang="es-CR"/>
        </a:p>
      </dgm:t>
    </dgm:pt>
    <dgm:pt modelId="{EABF8935-6792-4DCC-85F3-4B1687AD9D4F}" type="pres">
      <dgm:prSet presAssocID="{F9B9CEB5-B103-4873-B9E0-1CE473DC846B}" presName="parentText" presStyleLbl="node1" presStyleIdx="2" presStyleCnt="4" custScaleX="13030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D47356-114E-4A80-87BA-FD605B5BC005}" type="pres">
      <dgm:prSet presAssocID="{F9B9CEB5-B103-4873-B9E0-1CE473DC846B}" presName="negativeSpace" presStyleCnt="0"/>
      <dgm:spPr/>
    </dgm:pt>
    <dgm:pt modelId="{2548F154-94E2-4A36-95DA-05CD0B17AF7D}" type="pres">
      <dgm:prSet presAssocID="{F9B9CEB5-B103-4873-B9E0-1CE473DC846B}" presName="childText" presStyleLbl="conFgAcc1" presStyleIdx="2" presStyleCnt="4">
        <dgm:presLayoutVars>
          <dgm:bulletEnabled val="1"/>
        </dgm:presLayoutVars>
      </dgm:prSet>
      <dgm:spPr/>
    </dgm:pt>
    <dgm:pt modelId="{CBA9A3DD-7773-4F9D-852C-D4453D993F44}" type="pres">
      <dgm:prSet presAssocID="{D25800F0-A374-4F3B-B71A-DF9995A09E61}" presName="spaceBetweenRectangles" presStyleCnt="0"/>
      <dgm:spPr/>
    </dgm:pt>
    <dgm:pt modelId="{A30B9EC7-98DA-4961-962C-8526FEFE5CAB}" type="pres">
      <dgm:prSet presAssocID="{3C9BF4E5-5F47-4AEF-AFF1-7EF15120D634}" presName="parentLin" presStyleCnt="0"/>
      <dgm:spPr/>
    </dgm:pt>
    <dgm:pt modelId="{2234B9A2-730A-40D8-9356-E8ED75470984}" type="pres">
      <dgm:prSet presAssocID="{3C9BF4E5-5F47-4AEF-AFF1-7EF15120D634}" presName="parentLeftMargin" presStyleLbl="node1" presStyleIdx="2" presStyleCnt="4"/>
      <dgm:spPr/>
      <dgm:t>
        <a:bodyPr/>
        <a:lstStyle/>
        <a:p>
          <a:endParaRPr lang="es-CR"/>
        </a:p>
      </dgm:t>
    </dgm:pt>
    <dgm:pt modelId="{51145705-B083-44AB-85C2-DBE4969E462F}" type="pres">
      <dgm:prSet presAssocID="{3C9BF4E5-5F47-4AEF-AFF1-7EF15120D634}" presName="parentText" presStyleLbl="node1" presStyleIdx="3" presStyleCnt="4" custScaleX="13030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5BD21A-5682-410D-BD3D-8FBCE1C10D6A}" type="pres">
      <dgm:prSet presAssocID="{3C9BF4E5-5F47-4AEF-AFF1-7EF15120D634}" presName="negativeSpace" presStyleCnt="0"/>
      <dgm:spPr/>
    </dgm:pt>
    <dgm:pt modelId="{8F8935FC-08F0-4B9F-B923-692AA479D6D3}" type="pres">
      <dgm:prSet presAssocID="{3C9BF4E5-5F47-4AEF-AFF1-7EF15120D63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66393A4-ADDA-43CE-B8CB-40F160A63FD9}" type="presOf" srcId="{F9B9CEB5-B103-4873-B9E0-1CE473DC846B}" destId="{EABF8935-6792-4DCC-85F3-4B1687AD9D4F}" srcOrd="1" destOrd="0" presId="urn:microsoft.com/office/officeart/2005/8/layout/list1"/>
    <dgm:cxn modelId="{7BD35E7A-F399-487B-8B13-31016A954808}" type="presOf" srcId="{3C9BF4E5-5F47-4AEF-AFF1-7EF15120D634}" destId="{2234B9A2-730A-40D8-9356-E8ED75470984}" srcOrd="0" destOrd="0" presId="urn:microsoft.com/office/officeart/2005/8/layout/list1"/>
    <dgm:cxn modelId="{26AF2830-81D8-4ADF-97A2-30CCB07D35D8}" type="presOf" srcId="{A8DE83DD-6291-48E9-B678-7EAF34595FF9}" destId="{A0751B40-C9A3-4420-B91F-79F0CF337A9D}" srcOrd="0" destOrd="0" presId="urn:microsoft.com/office/officeart/2005/8/layout/list1"/>
    <dgm:cxn modelId="{8CCEF4A2-8F56-4EC3-A690-3AF7008F17A9}" srcId="{60115966-B706-4F02-84D2-DC6CF98624CA}" destId="{D2437E62-C061-4025-8488-2CFCCFAAC9A6}" srcOrd="0" destOrd="0" parTransId="{B52E4CA0-2C59-46E3-8521-ED5A54E2B8E0}" sibTransId="{713FB366-956C-409C-8FAD-44FB3C90AD41}"/>
    <dgm:cxn modelId="{632E1823-92EE-47D8-B6B1-CB477EC3D097}" type="presOf" srcId="{60115966-B706-4F02-84D2-DC6CF98624CA}" destId="{B59D5CF9-FE2B-479C-8D12-BB1130F86E52}" srcOrd="0" destOrd="0" presId="urn:microsoft.com/office/officeart/2005/8/layout/list1"/>
    <dgm:cxn modelId="{562D1D1F-ECD2-4AC9-92E3-8CEF1D189AA9}" type="presOf" srcId="{D2437E62-C061-4025-8488-2CFCCFAAC9A6}" destId="{7B588FB4-E46D-495C-821D-2B6B5E997F39}" srcOrd="1" destOrd="0" presId="urn:microsoft.com/office/officeart/2005/8/layout/list1"/>
    <dgm:cxn modelId="{0554F585-F427-4356-BB64-79D28098105D}" type="presOf" srcId="{F9B9CEB5-B103-4873-B9E0-1CE473DC846B}" destId="{1D328D67-95FE-4E48-895A-80750336A5E3}" srcOrd="0" destOrd="0" presId="urn:microsoft.com/office/officeart/2005/8/layout/list1"/>
    <dgm:cxn modelId="{F36F4D04-3697-4201-A279-B98508720D00}" type="presOf" srcId="{3C9BF4E5-5F47-4AEF-AFF1-7EF15120D634}" destId="{51145705-B083-44AB-85C2-DBE4969E462F}" srcOrd="1" destOrd="0" presId="urn:microsoft.com/office/officeart/2005/8/layout/list1"/>
    <dgm:cxn modelId="{8BCB4855-8504-44CB-AEE6-266BDF1EC5B6}" type="presOf" srcId="{A8DE83DD-6291-48E9-B678-7EAF34595FF9}" destId="{CC8240D9-9BD1-462D-A4E3-2D30BB0B632D}" srcOrd="1" destOrd="0" presId="urn:microsoft.com/office/officeart/2005/8/layout/list1"/>
    <dgm:cxn modelId="{5C8BC706-8981-4648-A767-D00303EFCD7D}" srcId="{60115966-B706-4F02-84D2-DC6CF98624CA}" destId="{A8DE83DD-6291-48E9-B678-7EAF34595FF9}" srcOrd="1" destOrd="0" parTransId="{297DF74A-4484-4885-AECD-C1FE44ED1D7A}" sibTransId="{6F0C0BB0-C527-4CC4-B038-3E2EA4BF35B9}"/>
    <dgm:cxn modelId="{DF446BA9-4835-4925-A7C6-9B19107DA391}" srcId="{60115966-B706-4F02-84D2-DC6CF98624CA}" destId="{F9B9CEB5-B103-4873-B9E0-1CE473DC846B}" srcOrd="2" destOrd="0" parTransId="{5C89E680-7B06-4D18-BB4C-D8F65F4F1D91}" sibTransId="{D25800F0-A374-4F3B-B71A-DF9995A09E61}"/>
    <dgm:cxn modelId="{8B6F4A78-7F22-4F9D-B307-733FD8A23732}" type="presOf" srcId="{D2437E62-C061-4025-8488-2CFCCFAAC9A6}" destId="{832B1D53-D998-45C1-8866-CC33EA6E971F}" srcOrd="0" destOrd="0" presId="urn:microsoft.com/office/officeart/2005/8/layout/list1"/>
    <dgm:cxn modelId="{455F613E-0742-4157-86BD-DB74BB9663B7}" srcId="{60115966-B706-4F02-84D2-DC6CF98624CA}" destId="{3C9BF4E5-5F47-4AEF-AFF1-7EF15120D634}" srcOrd="3" destOrd="0" parTransId="{10325DCE-C282-48A6-BA95-0C3C5AD510C3}" sibTransId="{047F5537-8BB1-4E98-B7E6-87E77755DD3B}"/>
    <dgm:cxn modelId="{B894407B-EFAC-489B-BA28-C55FEA891A8C}" type="presParOf" srcId="{B59D5CF9-FE2B-479C-8D12-BB1130F86E52}" destId="{57A04B44-E462-4806-9B17-9C3FD2B573A1}" srcOrd="0" destOrd="0" presId="urn:microsoft.com/office/officeart/2005/8/layout/list1"/>
    <dgm:cxn modelId="{E3D083E6-6871-430F-A43B-147F2D23CAAF}" type="presParOf" srcId="{57A04B44-E462-4806-9B17-9C3FD2B573A1}" destId="{832B1D53-D998-45C1-8866-CC33EA6E971F}" srcOrd="0" destOrd="0" presId="urn:microsoft.com/office/officeart/2005/8/layout/list1"/>
    <dgm:cxn modelId="{DF0D7B8E-2C93-403F-8050-B1D87FDE3454}" type="presParOf" srcId="{57A04B44-E462-4806-9B17-9C3FD2B573A1}" destId="{7B588FB4-E46D-495C-821D-2B6B5E997F39}" srcOrd="1" destOrd="0" presId="urn:microsoft.com/office/officeart/2005/8/layout/list1"/>
    <dgm:cxn modelId="{E39B5B74-47FA-47A5-925D-7DB394F4B143}" type="presParOf" srcId="{B59D5CF9-FE2B-479C-8D12-BB1130F86E52}" destId="{C6C7C63F-1BBA-43AD-84E8-5280CBBDCB3B}" srcOrd="1" destOrd="0" presId="urn:microsoft.com/office/officeart/2005/8/layout/list1"/>
    <dgm:cxn modelId="{A9C92285-2644-4E01-B34D-6BE009DD6AE7}" type="presParOf" srcId="{B59D5CF9-FE2B-479C-8D12-BB1130F86E52}" destId="{6AC2F7E9-49F2-4F63-A7C2-5C97A2392E4B}" srcOrd="2" destOrd="0" presId="urn:microsoft.com/office/officeart/2005/8/layout/list1"/>
    <dgm:cxn modelId="{122B6C7D-E008-49E7-8808-CC13AD3E7B4A}" type="presParOf" srcId="{B59D5CF9-FE2B-479C-8D12-BB1130F86E52}" destId="{79502BB5-B4F1-4AD8-BA4D-9B5379678D18}" srcOrd="3" destOrd="0" presId="urn:microsoft.com/office/officeart/2005/8/layout/list1"/>
    <dgm:cxn modelId="{A6364F6F-5074-4B8B-A714-743F3E92D37A}" type="presParOf" srcId="{B59D5CF9-FE2B-479C-8D12-BB1130F86E52}" destId="{6D65F913-5A4C-422F-B399-95B4F60D7719}" srcOrd="4" destOrd="0" presId="urn:microsoft.com/office/officeart/2005/8/layout/list1"/>
    <dgm:cxn modelId="{1C0DA117-32CD-4ABF-BD54-082F9A0F7521}" type="presParOf" srcId="{6D65F913-5A4C-422F-B399-95B4F60D7719}" destId="{A0751B40-C9A3-4420-B91F-79F0CF337A9D}" srcOrd="0" destOrd="0" presId="urn:microsoft.com/office/officeart/2005/8/layout/list1"/>
    <dgm:cxn modelId="{E270EFFD-DCA2-46B9-A1CE-8414911F90FF}" type="presParOf" srcId="{6D65F913-5A4C-422F-B399-95B4F60D7719}" destId="{CC8240D9-9BD1-462D-A4E3-2D30BB0B632D}" srcOrd="1" destOrd="0" presId="urn:microsoft.com/office/officeart/2005/8/layout/list1"/>
    <dgm:cxn modelId="{4004E326-081F-48B4-B6BD-AFAF6CB1BA9E}" type="presParOf" srcId="{B59D5CF9-FE2B-479C-8D12-BB1130F86E52}" destId="{E5B8EA1B-91E5-4130-AB81-933C9C8F35DF}" srcOrd="5" destOrd="0" presId="urn:microsoft.com/office/officeart/2005/8/layout/list1"/>
    <dgm:cxn modelId="{79BCDCA2-2E0C-481C-8903-DFDCB1F1BE3E}" type="presParOf" srcId="{B59D5CF9-FE2B-479C-8D12-BB1130F86E52}" destId="{AE95C1DD-B882-4969-96C7-CE2E8391C554}" srcOrd="6" destOrd="0" presId="urn:microsoft.com/office/officeart/2005/8/layout/list1"/>
    <dgm:cxn modelId="{F4D9484B-68D5-4FCA-A2DC-88C7DC726772}" type="presParOf" srcId="{B59D5CF9-FE2B-479C-8D12-BB1130F86E52}" destId="{C9BD8E20-6022-437B-9D7D-15496DC59CA1}" srcOrd="7" destOrd="0" presId="urn:microsoft.com/office/officeart/2005/8/layout/list1"/>
    <dgm:cxn modelId="{217C88F3-CD19-4ACB-ACFB-673A8754A669}" type="presParOf" srcId="{B59D5CF9-FE2B-479C-8D12-BB1130F86E52}" destId="{7D1188AE-90AC-46BD-A04B-E4AFA68D9127}" srcOrd="8" destOrd="0" presId="urn:microsoft.com/office/officeart/2005/8/layout/list1"/>
    <dgm:cxn modelId="{9E6FB4F1-8EFB-40BD-9D01-F95169338EC5}" type="presParOf" srcId="{7D1188AE-90AC-46BD-A04B-E4AFA68D9127}" destId="{1D328D67-95FE-4E48-895A-80750336A5E3}" srcOrd="0" destOrd="0" presId="urn:microsoft.com/office/officeart/2005/8/layout/list1"/>
    <dgm:cxn modelId="{3B7F67FF-67D0-421F-9845-EAD42D94A1AF}" type="presParOf" srcId="{7D1188AE-90AC-46BD-A04B-E4AFA68D9127}" destId="{EABF8935-6792-4DCC-85F3-4B1687AD9D4F}" srcOrd="1" destOrd="0" presId="urn:microsoft.com/office/officeart/2005/8/layout/list1"/>
    <dgm:cxn modelId="{4F7AD8C1-08BB-42AF-9ADD-D0E561C0192C}" type="presParOf" srcId="{B59D5CF9-FE2B-479C-8D12-BB1130F86E52}" destId="{23D47356-114E-4A80-87BA-FD605B5BC005}" srcOrd="9" destOrd="0" presId="urn:microsoft.com/office/officeart/2005/8/layout/list1"/>
    <dgm:cxn modelId="{FC23B6F9-55FE-4DBC-8669-F5B9D96E4B6B}" type="presParOf" srcId="{B59D5CF9-FE2B-479C-8D12-BB1130F86E52}" destId="{2548F154-94E2-4A36-95DA-05CD0B17AF7D}" srcOrd="10" destOrd="0" presId="urn:microsoft.com/office/officeart/2005/8/layout/list1"/>
    <dgm:cxn modelId="{9E9B6B3C-8C35-4351-9925-2A6530349400}" type="presParOf" srcId="{B59D5CF9-FE2B-479C-8D12-BB1130F86E52}" destId="{CBA9A3DD-7773-4F9D-852C-D4453D993F44}" srcOrd="11" destOrd="0" presId="urn:microsoft.com/office/officeart/2005/8/layout/list1"/>
    <dgm:cxn modelId="{826FED9E-0FEB-4E4F-8BA5-8A1C352DAED8}" type="presParOf" srcId="{B59D5CF9-FE2B-479C-8D12-BB1130F86E52}" destId="{A30B9EC7-98DA-4961-962C-8526FEFE5CAB}" srcOrd="12" destOrd="0" presId="urn:microsoft.com/office/officeart/2005/8/layout/list1"/>
    <dgm:cxn modelId="{D2BA504F-C3FD-4A4A-8713-F2BC0A950378}" type="presParOf" srcId="{A30B9EC7-98DA-4961-962C-8526FEFE5CAB}" destId="{2234B9A2-730A-40D8-9356-E8ED75470984}" srcOrd="0" destOrd="0" presId="urn:microsoft.com/office/officeart/2005/8/layout/list1"/>
    <dgm:cxn modelId="{DF939D94-1F08-49BD-867F-ADFE08FFA44D}" type="presParOf" srcId="{A30B9EC7-98DA-4961-962C-8526FEFE5CAB}" destId="{51145705-B083-44AB-85C2-DBE4969E462F}" srcOrd="1" destOrd="0" presId="urn:microsoft.com/office/officeart/2005/8/layout/list1"/>
    <dgm:cxn modelId="{03DAB76B-D493-4A79-ACC1-AA3B969A33A9}" type="presParOf" srcId="{B59D5CF9-FE2B-479C-8D12-BB1130F86E52}" destId="{4B5BD21A-5682-410D-BD3D-8FBCE1C10D6A}" srcOrd="13" destOrd="0" presId="urn:microsoft.com/office/officeart/2005/8/layout/list1"/>
    <dgm:cxn modelId="{C1DAEF75-9312-4BAE-B475-A800FCB41BA3}" type="presParOf" srcId="{B59D5CF9-FE2B-479C-8D12-BB1130F86E52}" destId="{8F8935FC-08F0-4B9F-B923-692AA479D6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B87F-A11A-4EB8-B99E-3F8FAF1CCC8C}" type="datetimeFigureOut">
              <a:rPr lang="es-CR" smtClean="0"/>
              <a:t>7/3/2022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923B-20DA-4B89-80AD-D49B375218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64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23B-20DA-4B89-80AD-D49B375218AA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96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23B-20DA-4B89-80AD-D49B375218AA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165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23B-20DA-4B89-80AD-D49B375218AA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670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23B-20DA-4B89-80AD-D49B375218AA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673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695" y="220154"/>
            <a:ext cx="11088959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706" y="220148"/>
            <a:ext cx="11088936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310" y="2186842"/>
            <a:ext cx="10830560" cy="374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5349"/>
            <a:ext cx="12244070" cy="6908800"/>
            <a:chOff x="0" y="0"/>
            <a:chExt cx="12244070" cy="690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243994" cy="690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3139" y="0"/>
              <a:ext cx="4300054" cy="5207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2612" y="870"/>
              <a:ext cx="4210580" cy="4965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08237"/>
            <a:ext cx="12472594" cy="706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5281" y="381000"/>
            <a:ext cx="9402032" cy="342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“#TodasSomosAMELIA: Convirtiéndome en Promotora Juvenil”</a:t>
            </a:r>
          </a:p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Sesión 6:</a:t>
            </a:r>
            <a:endParaRPr lang="es-ES" sz="4400" b="1" spc="-15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t="-17644" r="11600" b="74441"/>
          <a:stretch/>
        </p:blipFill>
        <p:spPr>
          <a:xfrm>
            <a:off x="287740" y="3235312"/>
            <a:ext cx="11262815" cy="3124200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>
            <a:off x="228600" y="4114799"/>
            <a:ext cx="11125200" cy="1686819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761070" y="4524175"/>
            <a:ext cx="1076446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3600" b="1" i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AMELIA </a:t>
            </a:r>
            <a:r>
              <a:rPr lang="es-ES" sz="3600" b="1" i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CON VOZ</a:t>
            </a:r>
          </a:p>
          <a:p>
            <a:pPr marL="12700" marR="5080" algn="just">
              <a:spcBef>
                <a:spcPts val="100"/>
              </a:spcBef>
            </a:pPr>
            <a:endParaRPr lang="es-ES" sz="3600" b="1" spc="-15" dirty="0" smtClean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5989" y="-74754"/>
            <a:ext cx="2056228" cy="276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-59484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>
            <a:spLocks/>
          </p:cNvSpPr>
          <p:nvPr/>
        </p:nvSpPr>
        <p:spPr>
          <a:xfrm>
            <a:off x="242248" y="0"/>
            <a:ext cx="10197152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z="2800" kern="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PARTICIPACIÓN CIUDADANA:  </a:t>
            </a:r>
            <a:r>
              <a:rPr lang="es-ES" sz="2800" kern="0" dirty="0" smtClean="0">
                <a:latin typeface="Century Gothic" panose="020B0502020202020204" pitchFamily="34" charset="0"/>
              </a:rPr>
              <a:t>un derecho fundamental de las adolescentes.</a:t>
            </a:r>
            <a:endParaRPr lang="es-ES" sz="2800" kern="0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2590800" y="1244727"/>
            <a:ext cx="6126346" cy="561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-59484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194553"/>
            <a:ext cx="101244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dirty="0" smtClean="0">
                <a:latin typeface="Century Gothic" panose="020B0502020202020204" pitchFamily="34" charset="0"/>
              </a:rPr>
              <a:t>¿Cómo podemos participar?</a:t>
            </a:r>
            <a:endParaRPr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6097301"/>
              </p:ext>
            </p:extLst>
          </p:nvPr>
        </p:nvGraphicFramePr>
        <p:xfrm>
          <a:off x="876300" y="1666028"/>
          <a:ext cx="10287000" cy="465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l="25000" t="67786" r="50625" b="11093"/>
          <a:stretch/>
        </p:blipFill>
        <p:spPr>
          <a:xfrm>
            <a:off x="11215048" y="6324600"/>
            <a:ext cx="914400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9780" y="0"/>
            <a:ext cx="12654180" cy="7061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>
            <a:off x="52484" y="4433662"/>
            <a:ext cx="11251442" cy="1928119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 rot="16200000">
            <a:off x="3018183" y="1464848"/>
            <a:ext cx="504630" cy="56510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394164" y="431111"/>
            <a:ext cx="1191352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4000" b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Niveles de Participación Ciudadana</a:t>
            </a:r>
            <a:endParaRPr sz="48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87503846"/>
              </p:ext>
            </p:extLst>
          </p:nvPr>
        </p:nvGraphicFramePr>
        <p:xfrm>
          <a:off x="533400" y="1338816"/>
          <a:ext cx="10058399" cy="561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25000" t="67786" r="50625" b="11093"/>
          <a:stretch/>
        </p:blipFill>
        <p:spPr>
          <a:xfrm>
            <a:off x="11215048" y="6324600"/>
            <a:ext cx="914400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381000" y="5867400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>
            <a:spLocks noGrp="1"/>
          </p:cNvSpPr>
          <p:nvPr>
            <p:ph type="title"/>
          </p:nvPr>
        </p:nvSpPr>
        <p:spPr>
          <a:xfrm>
            <a:off x="1437021" y="74036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4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¿Qué es el liderazgo?</a:t>
            </a:r>
            <a:endParaRPr sz="4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90" y="1479320"/>
            <a:ext cx="5111202" cy="3829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4045"/>
            <a:ext cx="4419600" cy="4419600"/>
          </a:xfrm>
          <a:prstGeom prst="rect">
            <a:avLst/>
          </a:prstGeom>
        </p:spPr>
      </p:pic>
      <p:sp>
        <p:nvSpPr>
          <p:cNvPr id="21" name="object 8"/>
          <p:cNvSpPr txBox="1">
            <a:spLocks/>
          </p:cNvSpPr>
          <p:nvPr/>
        </p:nvSpPr>
        <p:spPr>
          <a:xfrm>
            <a:off x="-1447800" y="5525995"/>
            <a:ext cx="8839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MX" sz="2800" kern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Liderazgo Autoritario</a:t>
            </a:r>
            <a:endParaRPr lang="es-MX" sz="2800" kern="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bject 8"/>
          <p:cNvSpPr txBox="1">
            <a:spLocks/>
          </p:cNvSpPr>
          <p:nvPr/>
        </p:nvSpPr>
        <p:spPr>
          <a:xfrm>
            <a:off x="4800600" y="5529786"/>
            <a:ext cx="8839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MX" sz="2800" kern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Liderazgo Participativo</a:t>
            </a:r>
            <a:endParaRPr lang="es-MX" sz="2800" kern="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30" y="2333993"/>
            <a:ext cx="5627727" cy="45912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1600" y="532219"/>
            <a:ext cx="9402032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¿LIDERAZGO EN MUJERES?</a:t>
            </a:r>
          </a:p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EMPODERAMIENTO PERSONAL Y AUTOESTIMA</a:t>
            </a:r>
            <a:endParaRPr lang="es-ES" sz="4400" b="1" spc="-15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5989" y="-74754"/>
            <a:ext cx="2056228" cy="2769192"/>
          </a:xfrm>
          <a:prstGeom prst="rect">
            <a:avLst/>
          </a:prstGeom>
        </p:spPr>
      </p:pic>
      <p:sp>
        <p:nvSpPr>
          <p:cNvPr id="12" name="object 3"/>
          <p:cNvSpPr txBox="1"/>
          <p:nvPr/>
        </p:nvSpPr>
        <p:spPr>
          <a:xfrm>
            <a:off x="381000" y="3095883"/>
            <a:ext cx="8096532" cy="3067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ES" sz="2800" b="1" spc="-15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Identificar situaciones, comentarios, personas, actos que dañan mi autoestima.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ES" sz="2800" b="1" spc="-15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Conocerme y reconocer mi valor como adolescente mujer.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ES" sz="2800" b="1" spc="-15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Usar palabras de autoafirmación todos los días.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ES" sz="2800" b="1" spc="-15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Hacerle frente al miedo.</a:t>
            </a:r>
            <a:endParaRPr sz="3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15" y="-344806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-103335" y="40595"/>
            <a:ext cx="1003501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4000" b="1" spc="-15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Arial"/>
              </a:rPr>
              <a:t>Algunas mujeres referentes y líderes: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/>
          <a:stretch/>
        </p:blipFill>
        <p:spPr>
          <a:xfrm>
            <a:off x="371939" y="1338987"/>
            <a:ext cx="2334112" cy="1607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9" y="1289515"/>
            <a:ext cx="1910885" cy="19108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>
          <a:xfrm>
            <a:off x="5404158" y="1415730"/>
            <a:ext cx="1591292" cy="19315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92" y="1197802"/>
            <a:ext cx="1960811" cy="19608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4" y="3376241"/>
            <a:ext cx="2467813" cy="16343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2" r="10491"/>
          <a:stretch/>
        </p:blipFill>
        <p:spPr>
          <a:xfrm>
            <a:off x="400395" y="5064019"/>
            <a:ext cx="2441923" cy="15673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3" y="3376241"/>
            <a:ext cx="2382068" cy="31007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r="7153" b="21310"/>
          <a:stretch/>
        </p:blipFill>
        <p:spPr>
          <a:xfrm>
            <a:off x="9669856" y="1018899"/>
            <a:ext cx="1844330" cy="2819400"/>
          </a:xfrm>
          <a:prstGeom prst="rect">
            <a:avLst/>
          </a:prstGeom>
        </p:spPr>
      </p:pic>
      <p:sp>
        <p:nvSpPr>
          <p:cNvPr id="14" name="object 3"/>
          <p:cNvSpPr txBox="1"/>
          <p:nvPr/>
        </p:nvSpPr>
        <p:spPr>
          <a:xfrm>
            <a:off x="8522088" y="4350426"/>
            <a:ext cx="338919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3200" b="1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¿Cuáles lideresas conocés en tu comunidad?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22222" r="7060" b="53334"/>
          <a:stretch/>
        </p:blipFill>
        <p:spPr>
          <a:xfrm>
            <a:off x="5306242" y="3731896"/>
            <a:ext cx="3228159" cy="1983104"/>
          </a:xfrm>
          <a:prstGeom prst="rect">
            <a:avLst/>
          </a:prstGeom>
        </p:spPr>
      </p:pic>
      <p:sp>
        <p:nvSpPr>
          <p:cNvPr id="15" name="object 3"/>
          <p:cNvSpPr txBox="1"/>
          <p:nvPr/>
        </p:nvSpPr>
        <p:spPr>
          <a:xfrm>
            <a:off x="-155253" y="936889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/>
              </a:rPr>
              <a:t>Shirley Cruz</a:t>
            </a:r>
          </a:p>
        </p:txBody>
      </p:sp>
      <p:sp>
        <p:nvSpPr>
          <p:cNvPr id="16" name="object 3"/>
          <p:cNvSpPr txBox="1"/>
          <p:nvPr/>
        </p:nvSpPr>
        <p:spPr>
          <a:xfrm>
            <a:off x="2071453" y="854538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Mariela Rojas</a:t>
            </a:r>
          </a:p>
        </p:txBody>
      </p:sp>
      <p:sp>
        <p:nvSpPr>
          <p:cNvPr id="17" name="object 3"/>
          <p:cNvSpPr txBox="1"/>
          <p:nvPr/>
        </p:nvSpPr>
        <p:spPr>
          <a:xfrm>
            <a:off x="4458738" y="963050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/>
              </a:rPr>
              <a:t>Laura Chinchilla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6696449" y="3200400"/>
            <a:ext cx="33891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000" b="1" spc="-15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Sandra </a:t>
            </a:r>
            <a:r>
              <a:rPr lang="es-ES" sz="2000" b="1" spc="-15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Cauffman</a:t>
            </a:r>
            <a:endParaRPr lang="es-ES" sz="2000" b="1" spc="-15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-208336" y="3000454"/>
            <a:ext cx="33891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000" b="1" spc="-15" dirty="0" err="1" smtClean="0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Yokasta</a:t>
            </a:r>
            <a:r>
              <a:rPr lang="es-ES" sz="2000" b="1" spc="-15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 Valle</a:t>
            </a:r>
          </a:p>
        </p:txBody>
      </p:sp>
      <p:sp>
        <p:nvSpPr>
          <p:cNvPr id="20" name="object 3"/>
          <p:cNvSpPr txBox="1"/>
          <p:nvPr/>
        </p:nvSpPr>
        <p:spPr>
          <a:xfrm>
            <a:off x="2080552" y="6440308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Lizzy</a:t>
            </a:r>
            <a:r>
              <a:rPr lang="es-ES" sz="2400" b="1" spc="-15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ES" sz="2400" b="1" spc="-15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Howel</a:t>
            </a:r>
            <a:endParaRPr lang="es-ES" sz="2400" b="1" spc="-15" dirty="0" smtClean="0">
              <a:solidFill>
                <a:srgbClr val="0070C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-609047" y="6592708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Simone </a:t>
            </a:r>
            <a:r>
              <a:rPr lang="es-ES" sz="2400" b="1" spc="-15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Biles</a:t>
            </a:r>
            <a:endParaRPr lang="es-ES" sz="2400" b="1" spc="-15" dirty="0" smtClean="0">
              <a:solidFill>
                <a:srgbClr val="FF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5162753" y="5814426"/>
            <a:ext cx="33891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000" b="1" spc="-15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/>
              </a:rPr>
              <a:t>Noelia Vargas, </a:t>
            </a:r>
            <a:r>
              <a:rPr lang="es-ES" sz="2000" b="1" spc="-1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Arial"/>
              </a:rPr>
              <a:t>Dixiana</a:t>
            </a:r>
            <a:r>
              <a:rPr lang="es-ES" sz="2000" b="1" spc="-15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/>
              </a:rPr>
              <a:t> Mena y Andrea Vargas</a:t>
            </a:r>
          </a:p>
        </p:txBody>
      </p:sp>
      <p:sp>
        <p:nvSpPr>
          <p:cNvPr id="23" name="object 3"/>
          <p:cNvSpPr txBox="1"/>
          <p:nvPr/>
        </p:nvSpPr>
        <p:spPr>
          <a:xfrm>
            <a:off x="8897423" y="603675"/>
            <a:ext cx="3389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2400" b="1" spc="-15" dirty="0" err="1" smtClean="0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Jessamyn</a:t>
            </a:r>
            <a:r>
              <a:rPr lang="es-ES" sz="2400" b="1" spc="-15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165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-59484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97" y="-52018"/>
            <a:ext cx="4715303" cy="47153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61" y="2819400"/>
            <a:ext cx="4038600" cy="4038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97" y="3672001"/>
            <a:ext cx="5067301" cy="5067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96" y="-241568"/>
            <a:ext cx="3906103" cy="39061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535"/>
            <a:ext cx="4191000" cy="4191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" y="-381000"/>
            <a:ext cx="4594348" cy="45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239</Words>
  <Application>Microsoft Office PowerPoint</Application>
  <PresentationFormat>Panorámica</PresentationFormat>
  <Paragraphs>44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¿Cómo podemos participar?</vt:lpstr>
      <vt:lpstr>Presentación de PowerPoint</vt:lpstr>
      <vt:lpstr>¿Qué es el liderazgo?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PresentaciónMerck Enero 21</dc:title>
  <dc:creator>ecespedes</dc:creator>
  <cp:lastModifiedBy>ecespedes</cp:lastModifiedBy>
  <cp:revision>95</cp:revision>
  <dcterms:created xsi:type="dcterms:W3CDTF">2021-03-05T17:33:43Z</dcterms:created>
  <dcterms:modified xsi:type="dcterms:W3CDTF">2022-03-07T23:35:01Z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2021-03-05T00:00:00Z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2021-03-05T00:00:00Z</vt:filetime>
  </property>
</Properties>
</file>