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3" r:id="rId5"/>
    <p:sldId id="299" r:id="rId6"/>
    <p:sldId id="297" r:id="rId7"/>
    <p:sldId id="300" r:id="rId8"/>
    <p:sldId id="305" r:id="rId9"/>
    <p:sldId id="301" r:id="rId10"/>
    <p:sldId id="306" r:id="rId11"/>
  </p:sldIdLst>
  <p:sldSz cx="12192000" cy="6858000"/>
  <p:notesSz cx="12192000" cy="6858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4"/>
    <p:restoredTop sz="94692"/>
  </p:normalViewPr>
  <p:slideViewPr>
    <p:cSldViewPr>
      <p:cViewPr varScale="1">
        <p:scale>
          <a:sx n="70" d="100"/>
          <a:sy n="70" d="100"/>
        </p:scale>
        <p:origin x="8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53C6A-BD10-401A-8C15-E2721A82050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5CCF7FC6-6085-4BE4-9FDC-6EFDE670B8A6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Estrategias, decisiones y acciones que las personas tomamos para mejorar nuestra salud personal pero también lograr el bienestar de las personas que nos rodean.</a:t>
          </a:r>
          <a:endParaRPr lang="es-CR" dirty="0">
            <a:latin typeface="Century Gothic" panose="020B0502020202020204" pitchFamily="34" charset="0"/>
          </a:endParaRPr>
        </a:p>
      </dgm:t>
    </dgm:pt>
    <dgm:pt modelId="{05A49B94-FC52-4CD3-9C78-7EA5795EA37D}" type="parTrans" cxnId="{826F74CA-2CFA-4B32-8D5A-6105F3C17DAB}">
      <dgm:prSet/>
      <dgm:spPr/>
      <dgm:t>
        <a:bodyPr/>
        <a:lstStyle/>
        <a:p>
          <a:endParaRPr lang="es-CR"/>
        </a:p>
      </dgm:t>
    </dgm:pt>
    <dgm:pt modelId="{999DF6F4-B739-4DC0-9548-12348F2DEF4D}" type="sibTrans" cxnId="{826F74CA-2CFA-4B32-8D5A-6105F3C17DAB}">
      <dgm:prSet/>
      <dgm:spPr/>
      <dgm:t>
        <a:bodyPr/>
        <a:lstStyle/>
        <a:p>
          <a:endParaRPr lang="es-CR"/>
        </a:p>
      </dgm:t>
    </dgm:pt>
    <dgm:pt modelId="{3822BF18-2125-4946-810F-11390AF147B9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Involucra el cuidado de nuestro cuerpo, nuestras emociones, salud mental, </a:t>
          </a:r>
          <a:r>
            <a:rPr lang="es-ES" dirty="0" smtClean="0">
              <a:latin typeface="Century Gothic" panose="020B0502020202020204" pitchFamily="34" charset="0"/>
            </a:rPr>
            <a:t>salud sexual, relaciones </a:t>
          </a:r>
          <a:r>
            <a:rPr lang="es-ES" dirty="0" smtClean="0">
              <a:latin typeface="Century Gothic" panose="020B0502020202020204" pitchFamily="34" charset="0"/>
            </a:rPr>
            <a:t>sociales, cumplimiento de derechos.</a:t>
          </a:r>
          <a:endParaRPr lang="es-CR" dirty="0">
            <a:latin typeface="Century Gothic" panose="020B0502020202020204" pitchFamily="34" charset="0"/>
          </a:endParaRPr>
        </a:p>
      </dgm:t>
    </dgm:pt>
    <dgm:pt modelId="{0E58873F-0394-49BC-A7F8-347F51AFC1C4}" type="parTrans" cxnId="{DE2D4719-0524-4C06-9D3E-07E8431824FA}">
      <dgm:prSet/>
      <dgm:spPr/>
      <dgm:t>
        <a:bodyPr/>
        <a:lstStyle/>
        <a:p>
          <a:endParaRPr lang="es-CR"/>
        </a:p>
      </dgm:t>
    </dgm:pt>
    <dgm:pt modelId="{6B7566F3-6487-4CB8-B5AB-CD7C738785D1}" type="sibTrans" cxnId="{DE2D4719-0524-4C06-9D3E-07E8431824FA}">
      <dgm:prSet/>
      <dgm:spPr/>
      <dgm:t>
        <a:bodyPr/>
        <a:lstStyle/>
        <a:p>
          <a:endParaRPr lang="es-CR"/>
        </a:p>
      </dgm:t>
    </dgm:pt>
    <dgm:pt modelId="{F387801A-47E5-4503-9D2A-24392390F08D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Depende de mis características como sexo, género, edad, condición económica, discapacidad, lugar donde vivo, etnia…</a:t>
          </a:r>
          <a:endParaRPr lang="es-CR" dirty="0">
            <a:latin typeface="Century Gothic" panose="020B0502020202020204" pitchFamily="34" charset="0"/>
          </a:endParaRPr>
        </a:p>
      </dgm:t>
    </dgm:pt>
    <dgm:pt modelId="{FDE33CCC-7E1F-457A-A1F4-57FB9910BC7F}" type="parTrans" cxnId="{45E98982-A01D-4541-BEA6-DD5A9C30F446}">
      <dgm:prSet/>
      <dgm:spPr/>
      <dgm:t>
        <a:bodyPr/>
        <a:lstStyle/>
        <a:p>
          <a:endParaRPr lang="es-CR"/>
        </a:p>
      </dgm:t>
    </dgm:pt>
    <dgm:pt modelId="{1887CC4B-4436-48F0-9040-A058AABF39BB}" type="sibTrans" cxnId="{45E98982-A01D-4541-BEA6-DD5A9C30F446}">
      <dgm:prSet/>
      <dgm:spPr/>
      <dgm:t>
        <a:bodyPr/>
        <a:lstStyle/>
        <a:p>
          <a:endParaRPr lang="es-CR"/>
        </a:p>
      </dgm:t>
    </dgm:pt>
    <dgm:pt modelId="{D354FE78-0DEF-494C-8696-ECCFD0C12C26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Debe ser un hábito diario. Desde la prevención.</a:t>
          </a:r>
          <a:endParaRPr lang="es-CR" dirty="0">
            <a:latin typeface="Century Gothic" panose="020B0502020202020204" pitchFamily="34" charset="0"/>
          </a:endParaRPr>
        </a:p>
      </dgm:t>
    </dgm:pt>
    <dgm:pt modelId="{1503DE48-5A16-438E-A920-C96E25FEA8CC}" type="parTrans" cxnId="{74483713-12A1-41EA-8114-90E71C194D05}">
      <dgm:prSet/>
      <dgm:spPr/>
      <dgm:t>
        <a:bodyPr/>
        <a:lstStyle/>
        <a:p>
          <a:endParaRPr lang="es-CR"/>
        </a:p>
      </dgm:t>
    </dgm:pt>
    <dgm:pt modelId="{8AF53654-23A0-409C-B507-E3F0B515B66E}" type="sibTrans" cxnId="{74483713-12A1-41EA-8114-90E71C194D05}">
      <dgm:prSet/>
      <dgm:spPr/>
      <dgm:t>
        <a:bodyPr/>
        <a:lstStyle/>
        <a:p>
          <a:endParaRPr lang="es-CR"/>
        </a:p>
      </dgm:t>
    </dgm:pt>
    <dgm:pt modelId="{6FF05373-2B76-4516-A681-BB2CADF93B77}" type="pres">
      <dgm:prSet presAssocID="{BC753C6A-BD10-401A-8C15-E2721A8205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9BDBF03-9024-47A3-BC9A-4046BB74E637}" type="pres">
      <dgm:prSet presAssocID="{5CCF7FC6-6085-4BE4-9FDC-6EFDE670B8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3308B8A-01C8-4748-8BE4-1E7B40E5FEF0}" type="pres">
      <dgm:prSet presAssocID="{999DF6F4-B739-4DC0-9548-12348F2DEF4D}" presName="sibTrans" presStyleCnt="0"/>
      <dgm:spPr/>
    </dgm:pt>
    <dgm:pt modelId="{1AFDC101-562C-422F-8178-9849C8202F32}" type="pres">
      <dgm:prSet presAssocID="{3822BF18-2125-4946-810F-11390AF147B9}" presName="node" presStyleLbl="node1" presStyleIdx="1" presStyleCnt="4" custLinFactNeighborX="-4164" custLinFactNeighborY="58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BB0F818-BC3A-4C64-ACB9-0A3DC6F6ADED}" type="pres">
      <dgm:prSet presAssocID="{6B7566F3-6487-4CB8-B5AB-CD7C738785D1}" presName="sibTrans" presStyleCnt="0"/>
      <dgm:spPr/>
    </dgm:pt>
    <dgm:pt modelId="{461E2017-A483-4EF0-BB5A-F8AC34FEC2C8}" type="pres">
      <dgm:prSet presAssocID="{F387801A-47E5-4503-9D2A-24392390F0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74CB53A-77DC-464C-B1A3-14F26B64B7D1}" type="pres">
      <dgm:prSet presAssocID="{1887CC4B-4436-48F0-9040-A058AABF39BB}" presName="sibTrans" presStyleCnt="0"/>
      <dgm:spPr/>
    </dgm:pt>
    <dgm:pt modelId="{B1E01A69-343C-4FE5-93F2-68A28D8AD4EE}" type="pres">
      <dgm:prSet presAssocID="{D354FE78-0DEF-494C-8696-ECCFD0C12C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33AF87D-E503-40BB-BE55-91394FDF43C4}" type="presOf" srcId="{D354FE78-0DEF-494C-8696-ECCFD0C12C26}" destId="{B1E01A69-343C-4FE5-93F2-68A28D8AD4EE}" srcOrd="0" destOrd="0" presId="urn:microsoft.com/office/officeart/2005/8/layout/default"/>
    <dgm:cxn modelId="{74483713-12A1-41EA-8114-90E71C194D05}" srcId="{BC753C6A-BD10-401A-8C15-E2721A820501}" destId="{D354FE78-0DEF-494C-8696-ECCFD0C12C26}" srcOrd="3" destOrd="0" parTransId="{1503DE48-5A16-438E-A920-C96E25FEA8CC}" sibTransId="{8AF53654-23A0-409C-B507-E3F0B515B66E}"/>
    <dgm:cxn modelId="{45E98982-A01D-4541-BEA6-DD5A9C30F446}" srcId="{BC753C6A-BD10-401A-8C15-E2721A820501}" destId="{F387801A-47E5-4503-9D2A-24392390F08D}" srcOrd="2" destOrd="0" parTransId="{FDE33CCC-7E1F-457A-A1F4-57FB9910BC7F}" sibTransId="{1887CC4B-4436-48F0-9040-A058AABF39BB}"/>
    <dgm:cxn modelId="{826F74CA-2CFA-4B32-8D5A-6105F3C17DAB}" srcId="{BC753C6A-BD10-401A-8C15-E2721A820501}" destId="{5CCF7FC6-6085-4BE4-9FDC-6EFDE670B8A6}" srcOrd="0" destOrd="0" parTransId="{05A49B94-FC52-4CD3-9C78-7EA5795EA37D}" sibTransId="{999DF6F4-B739-4DC0-9548-12348F2DEF4D}"/>
    <dgm:cxn modelId="{58276738-B5E8-4607-B566-6CF63349946A}" type="presOf" srcId="{F387801A-47E5-4503-9D2A-24392390F08D}" destId="{461E2017-A483-4EF0-BB5A-F8AC34FEC2C8}" srcOrd="0" destOrd="0" presId="urn:microsoft.com/office/officeart/2005/8/layout/default"/>
    <dgm:cxn modelId="{DE2D4719-0524-4C06-9D3E-07E8431824FA}" srcId="{BC753C6A-BD10-401A-8C15-E2721A820501}" destId="{3822BF18-2125-4946-810F-11390AF147B9}" srcOrd="1" destOrd="0" parTransId="{0E58873F-0394-49BC-A7F8-347F51AFC1C4}" sibTransId="{6B7566F3-6487-4CB8-B5AB-CD7C738785D1}"/>
    <dgm:cxn modelId="{09641195-D258-4AE0-A1DF-CE6C6566D0C2}" type="presOf" srcId="{5CCF7FC6-6085-4BE4-9FDC-6EFDE670B8A6}" destId="{F9BDBF03-9024-47A3-BC9A-4046BB74E637}" srcOrd="0" destOrd="0" presId="urn:microsoft.com/office/officeart/2005/8/layout/default"/>
    <dgm:cxn modelId="{FDCA7027-C67F-49DF-B468-D2D5251B696B}" type="presOf" srcId="{3822BF18-2125-4946-810F-11390AF147B9}" destId="{1AFDC101-562C-422F-8178-9849C8202F32}" srcOrd="0" destOrd="0" presId="urn:microsoft.com/office/officeart/2005/8/layout/default"/>
    <dgm:cxn modelId="{20DBB595-828C-4E87-8A2D-20741633CC1A}" type="presOf" srcId="{BC753C6A-BD10-401A-8C15-E2721A820501}" destId="{6FF05373-2B76-4516-A681-BB2CADF93B77}" srcOrd="0" destOrd="0" presId="urn:microsoft.com/office/officeart/2005/8/layout/default"/>
    <dgm:cxn modelId="{E4EB17D8-7353-4CB7-BB87-6F0A29D228A4}" type="presParOf" srcId="{6FF05373-2B76-4516-A681-BB2CADF93B77}" destId="{F9BDBF03-9024-47A3-BC9A-4046BB74E637}" srcOrd="0" destOrd="0" presId="urn:microsoft.com/office/officeart/2005/8/layout/default"/>
    <dgm:cxn modelId="{87A76E55-3C81-4C84-9C12-32AD96700965}" type="presParOf" srcId="{6FF05373-2B76-4516-A681-BB2CADF93B77}" destId="{23308B8A-01C8-4748-8BE4-1E7B40E5FEF0}" srcOrd="1" destOrd="0" presId="urn:microsoft.com/office/officeart/2005/8/layout/default"/>
    <dgm:cxn modelId="{700E8C50-9CAB-4BED-A7EE-DC49534B0359}" type="presParOf" srcId="{6FF05373-2B76-4516-A681-BB2CADF93B77}" destId="{1AFDC101-562C-422F-8178-9849C8202F32}" srcOrd="2" destOrd="0" presId="urn:microsoft.com/office/officeart/2005/8/layout/default"/>
    <dgm:cxn modelId="{8BF9A92D-B935-4217-B720-4517E4A40D57}" type="presParOf" srcId="{6FF05373-2B76-4516-A681-BB2CADF93B77}" destId="{0BB0F818-BC3A-4C64-ACB9-0A3DC6F6ADED}" srcOrd="3" destOrd="0" presId="urn:microsoft.com/office/officeart/2005/8/layout/default"/>
    <dgm:cxn modelId="{F97F467D-AFA5-4583-AD7D-547278713BDE}" type="presParOf" srcId="{6FF05373-2B76-4516-A681-BB2CADF93B77}" destId="{461E2017-A483-4EF0-BB5A-F8AC34FEC2C8}" srcOrd="4" destOrd="0" presId="urn:microsoft.com/office/officeart/2005/8/layout/default"/>
    <dgm:cxn modelId="{8B0D45F7-DBA0-4E71-BA95-053D31787569}" type="presParOf" srcId="{6FF05373-2B76-4516-A681-BB2CADF93B77}" destId="{274CB53A-77DC-464C-B1A3-14F26B64B7D1}" srcOrd="5" destOrd="0" presId="urn:microsoft.com/office/officeart/2005/8/layout/default"/>
    <dgm:cxn modelId="{49FE4E0C-E562-45AC-894B-544381E24809}" type="presParOf" srcId="{6FF05373-2B76-4516-A681-BB2CADF93B77}" destId="{B1E01A69-343C-4FE5-93F2-68A28D8AD4E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53C6A-BD10-401A-8C15-E2721A82050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5CCF7FC6-6085-4BE4-9FDC-6EFDE670B8A6}">
      <dgm:prSet phldrT="[Texto]"/>
      <dgm:spPr/>
      <dgm:t>
        <a:bodyPr/>
        <a:lstStyle/>
        <a:p>
          <a:pPr algn="ctr"/>
          <a:r>
            <a:rPr lang="es-ES" dirty="0" smtClean="0">
              <a:latin typeface="Century Gothic" panose="020B0502020202020204" pitchFamily="34" charset="0"/>
            </a:rPr>
            <a:t>Cuando cuido de mí, puedo cuidar de las personas a mi alrededor. El auto cuido es una tarea de todas las personas pero no es una tarea fácil...</a:t>
          </a:r>
          <a:endParaRPr lang="es-CR" dirty="0">
            <a:latin typeface="Century Gothic" panose="020B0502020202020204" pitchFamily="34" charset="0"/>
          </a:endParaRPr>
        </a:p>
      </dgm:t>
    </dgm:pt>
    <dgm:pt modelId="{05A49B94-FC52-4CD3-9C78-7EA5795EA37D}" type="parTrans" cxnId="{826F74CA-2CFA-4B32-8D5A-6105F3C17DAB}">
      <dgm:prSet/>
      <dgm:spPr/>
      <dgm:t>
        <a:bodyPr/>
        <a:lstStyle/>
        <a:p>
          <a:endParaRPr lang="es-CR"/>
        </a:p>
      </dgm:t>
    </dgm:pt>
    <dgm:pt modelId="{999DF6F4-B739-4DC0-9548-12348F2DEF4D}" type="sibTrans" cxnId="{826F74CA-2CFA-4B32-8D5A-6105F3C17DAB}">
      <dgm:prSet/>
      <dgm:spPr/>
      <dgm:t>
        <a:bodyPr/>
        <a:lstStyle/>
        <a:p>
          <a:endParaRPr lang="es-CR"/>
        </a:p>
      </dgm:t>
    </dgm:pt>
    <dgm:pt modelId="{6FF05373-2B76-4516-A681-BB2CADF93B77}" type="pres">
      <dgm:prSet presAssocID="{BC753C6A-BD10-401A-8C15-E2721A8205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9BDBF03-9024-47A3-BC9A-4046BB74E637}" type="pres">
      <dgm:prSet presAssocID="{5CCF7FC6-6085-4BE4-9FDC-6EFDE670B8A6}" presName="node" presStyleLbl="node1" presStyleIdx="0" presStyleCnt="1" custLinFactNeighborX="-13581" custLinFactNeighborY="-400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139B3A72-1FCE-443E-A02C-E0C5285C058B}" type="presOf" srcId="{BC753C6A-BD10-401A-8C15-E2721A820501}" destId="{6FF05373-2B76-4516-A681-BB2CADF93B77}" srcOrd="0" destOrd="0" presId="urn:microsoft.com/office/officeart/2005/8/layout/default"/>
    <dgm:cxn modelId="{826F74CA-2CFA-4B32-8D5A-6105F3C17DAB}" srcId="{BC753C6A-BD10-401A-8C15-E2721A820501}" destId="{5CCF7FC6-6085-4BE4-9FDC-6EFDE670B8A6}" srcOrd="0" destOrd="0" parTransId="{05A49B94-FC52-4CD3-9C78-7EA5795EA37D}" sibTransId="{999DF6F4-B739-4DC0-9548-12348F2DEF4D}"/>
    <dgm:cxn modelId="{FFDE0B42-8265-421A-B040-A487A5903C6B}" type="presOf" srcId="{5CCF7FC6-6085-4BE4-9FDC-6EFDE670B8A6}" destId="{F9BDBF03-9024-47A3-BC9A-4046BB74E637}" srcOrd="0" destOrd="0" presId="urn:microsoft.com/office/officeart/2005/8/layout/default"/>
    <dgm:cxn modelId="{36BE1E79-B38B-49FA-8AC5-8C4E4D65D80A}" type="presParOf" srcId="{6FF05373-2B76-4516-A681-BB2CADF93B77}" destId="{F9BDBF03-9024-47A3-BC9A-4046BB74E63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83E8A-B50C-4563-A774-D999984E59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7FD62C8-CDF9-432C-B25A-C149993720D5}">
      <dgm:prSet phldrT="[Texto]" custT="1"/>
      <dgm:spPr/>
      <dgm:t>
        <a:bodyPr/>
        <a:lstStyle/>
        <a:p>
          <a:r>
            <a:rPr lang="es-MX" sz="1600" dirty="0" smtClean="0">
              <a:latin typeface="Century Gothic" panose="020B0502020202020204" pitchFamily="34" charset="0"/>
            </a:rPr>
            <a:t>Asistencia a Servicios de salud en caso de requerirlo </a:t>
          </a:r>
          <a:endParaRPr lang="es-MX" sz="1600" dirty="0">
            <a:latin typeface="Century Gothic" panose="020B0502020202020204" pitchFamily="34" charset="0"/>
          </a:endParaRPr>
        </a:p>
      </dgm:t>
    </dgm:pt>
    <dgm:pt modelId="{C37F36CB-05EA-496B-A0B6-0918F9C122D9}" type="parTrans" cxnId="{C97DAF55-C536-4AA4-8906-3458138D158D}">
      <dgm:prSet/>
      <dgm:spPr/>
      <dgm:t>
        <a:bodyPr/>
        <a:lstStyle/>
        <a:p>
          <a:endParaRPr lang="es-MX" sz="1800"/>
        </a:p>
      </dgm:t>
    </dgm:pt>
    <dgm:pt modelId="{4EFE75E4-4B91-4410-ABF6-FF5AB0A900EF}" type="sibTrans" cxnId="{C97DAF55-C536-4AA4-8906-3458138D158D}">
      <dgm:prSet custT="1"/>
      <dgm:spPr/>
      <dgm:t>
        <a:bodyPr/>
        <a:lstStyle/>
        <a:p>
          <a:r>
            <a:rPr lang="es-MX" sz="2000" dirty="0" smtClean="0">
              <a:latin typeface="Century Gothic" panose="020B0502020202020204" pitchFamily="34" charset="0"/>
            </a:rPr>
            <a:t>Identificar mis emociones, situaciones que me afectan</a:t>
          </a:r>
          <a:endParaRPr lang="es-MX" sz="2000" dirty="0">
            <a:latin typeface="Century Gothic" panose="020B0502020202020204" pitchFamily="34" charset="0"/>
          </a:endParaRPr>
        </a:p>
      </dgm:t>
    </dgm:pt>
    <dgm:pt modelId="{73C86DCF-4163-44A0-8AD5-36B56F0BFFC1}">
      <dgm:prSet phldrT="[Texto]" custT="1"/>
      <dgm:spPr/>
      <dgm:t>
        <a:bodyPr/>
        <a:lstStyle/>
        <a:p>
          <a:r>
            <a:rPr lang="es-MX" sz="1600" dirty="0" smtClean="0">
              <a:latin typeface="Century Gothic" panose="020B0502020202020204" pitchFamily="34" charset="0"/>
            </a:rPr>
            <a:t>Redes de apoyo (familiares, sociales, comunitarias y otras</a:t>
          </a:r>
          <a:r>
            <a:rPr lang="es-MX" sz="1600" dirty="0" smtClean="0"/>
            <a:t>)</a:t>
          </a:r>
          <a:endParaRPr lang="es-MX" sz="1600" dirty="0"/>
        </a:p>
      </dgm:t>
    </dgm:pt>
    <dgm:pt modelId="{F4632BE2-6575-4B6E-811E-BE44B4E68949}" type="parTrans" cxnId="{D393095A-2E0F-46FF-A68C-AE453BBCD670}">
      <dgm:prSet/>
      <dgm:spPr/>
      <dgm:t>
        <a:bodyPr/>
        <a:lstStyle/>
        <a:p>
          <a:endParaRPr lang="es-MX" sz="1800"/>
        </a:p>
      </dgm:t>
    </dgm:pt>
    <dgm:pt modelId="{E594206F-89A0-4841-A7AD-65B837723A06}" type="sibTrans" cxnId="{D393095A-2E0F-46FF-A68C-AE453BBCD670}">
      <dgm:prSet custT="1"/>
      <dgm:spPr/>
      <dgm:t>
        <a:bodyPr/>
        <a:lstStyle/>
        <a:p>
          <a:r>
            <a:rPr lang="es-MX" sz="2400" dirty="0" smtClean="0">
              <a:latin typeface="Century Gothic" panose="020B0502020202020204" pitchFamily="34" charset="0"/>
            </a:rPr>
            <a:t>Conocer y defender mis derechos</a:t>
          </a:r>
          <a:endParaRPr lang="es-MX" sz="2400" dirty="0"/>
        </a:p>
      </dgm:t>
    </dgm:pt>
    <dgm:pt modelId="{2DEC3443-68FD-4A9C-BDBC-C90E6F738E02}">
      <dgm:prSet phldrT="[Texto]" custT="1"/>
      <dgm:spPr/>
      <dgm:t>
        <a:bodyPr/>
        <a:lstStyle/>
        <a:p>
          <a:r>
            <a:rPr lang="es-MX" sz="1600" dirty="0" smtClean="0">
              <a:latin typeface="Century Gothic" panose="020B0502020202020204" pitchFamily="34" charset="0"/>
            </a:rPr>
            <a:t>Espacios de virtualidad necesarios para mi fortalecimiento</a:t>
          </a:r>
          <a:endParaRPr lang="es-MX" sz="1600" dirty="0">
            <a:latin typeface="Century Gothic" panose="020B0502020202020204" pitchFamily="34" charset="0"/>
          </a:endParaRPr>
        </a:p>
      </dgm:t>
    </dgm:pt>
    <dgm:pt modelId="{D8594D53-CA17-41B9-8A6E-C3224B1997AF}" type="parTrans" cxnId="{FF0BE94A-F98C-49C4-9A45-EBBAFEA71879}">
      <dgm:prSet/>
      <dgm:spPr/>
      <dgm:t>
        <a:bodyPr/>
        <a:lstStyle/>
        <a:p>
          <a:endParaRPr lang="es-MX" sz="1800"/>
        </a:p>
      </dgm:t>
    </dgm:pt>
    <dgm:pt modelId="{C4A3EB42-5FA4-482B-A4DF-FF87DDF44763}" type="sibTrans" cxnId="{FF0BE94A-F98C-49C4-9A45-EBBAFEA71879}">
      <dgm:prSet custT="1"/>
      <dgm:spPr/>
      <dgm:t>
        <a:bodyPr/>
        <a:lstStyle/>
        <a:p>
          <a:r>
            <a:rPr lang="es-MX" sz="2400" dirty="0" smtClean="0">
              <a:latin typeface="Century Gothic" panose="020B0502020202020204" pitchFamily="34" charset="0"/>
            </a:rPr>
            <a:t>Acciones en mi comunidad o cantón</a:t>
          </a:r>
          <a:endParaRPr lang="es-MX" sz="2400" dirty="0">
            <a:latin typeface="Century Gothic" panose="020B0502020202020204" pitchFamily="34" charset="0"/>
          </a:endParaRPr>
        </a:p>
      </dgm:t>
    </dgm:pt>
    <dgm:pt modelId="{7C442107-F592-4E0F-910E-8EA667676CA1}" type="pres">
      <dgm:prSet presAssocID="{EC683E8A-B50C-4563-A774-D999984E59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28E062F9-FDA3-43F4-8DBF-54B343981C2A}" type="pres">
      <dgm:prSet presAssocID="{B7FD62C8-CDF9-432C-B25A-C149993720D5}" presName="composite" presStyleCnt="0"/>
      <dgm:spPr/>
    </dgm:pt>
    <dgm:pt modelId="{CEE97839-0E96-401E-AC47-C9A6978548AB}" type="pres">
      <dgm:prSet presAssocID="{B7FD62C8-CDF9-432C-B25A-C149993720D5}" presName="Parent1" presStyleLbl="node1" presStyleIdx="0" presStyleCnt="6" custScaleX="113128" custLinFactNeighborX="7407" custLinFactNeighborY="22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6BE729-CBAA-469D-91A0-5071CC062248}" type="pres">
      <dgm:prSet presAssocID="{B7FD62C8-CDF9-432C-B25A-C149993720D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359CD6-B0CD-4B07-BA2F-53942512CE86}" type="pres">
      <dgm:prSet presAssocID="{B7FD62C8-CDF9-432C-B25A-C149993720D5}" presName="BalanceSpacing" presStyleCnt="0"/>
      <dgm:spPr/>
    </dgm:pt>
    <dgm:pt modelId="{4D72B352-0B87-4155-BAFF-3D71F816C1B5}" type="pres">
      <dgm:prSet presAssocID="{B7FD62C8-CDF9-432C-B25A-C149993720D5}" presName="BalanceSpacing1" presStyleCnt="0"/>
      <dgm:spPr/>
    </dgm:pt>
    <dgm:pt modelId="{9CB53AAA-A778-44BA-9365-D27CE94544B1}" type="pres">
      <dgm:prSet presAssocID="{4EFE75E4-4B91-4410-ABF6-FF5AB0A900EF}" presName="Accent1Text" presStyleLbl="node1" presStyleIdx="1" presStyleCnt="6"/>
      <dgm:spPr/>
      <dgm:t>
        <a:bodyPr/>
        <a:lstStyle/>
        <a:p>
          <a:endParaRPr lang="es-CR"/>
        </a:p>
      </dgm:t>
    </dgm:pt>
    <dgm:pt modelId="{F0344D03-C78D-4113-8E5B-C035EFF10B6C}" type="pres">
      <dgm:prSet presAssocID="{4EFE75E4-4B91-4410-ABF6-FF5AB0A900EF}" presName="spaceBetweenRectangles" presStyleCnt="0"/>
      <dgm:spPr/>
    </dgm:pt>
    <dgm:pt modelId="{B27F3209-C72D-4068-9A7C-F0834A0B81F1}" type="pres">
      <dgm:prSet presAssocID="{73C86DCF-4163-44A0-8AD5-36B56F0BFFC1}" presName="composite" presStyleCnt="0"/>
      <dgm:spPr/>
    </dgm:pt>
    <dgm:pt modelId="{4E871997-CD80-4C77-989A-93457951F8FE}" type="pres">
      <dgm:prSet presAssocID="{73C86DCF-4163-44A0-8AD5-36B56F0BFFC1}" presName="Parent1" presStyleLbl="node1" presStyleIdx="2" presStyleCnt="6" custScaleX="1314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0ACDB5-C53A-415A-B5D9-0CA1C638E323}" type="pres">
      <dgm:prSet presAssocID="{73C86DCF-4163-44A0-8AD5-36B56F0BFFC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AE4A3E-DF14-4D3C-A8BE-F73EFC818D09}" type="pres">
      <dgm:prSet presAssocID="{73C86DCF-4163-44A0-8AD5-36B56F0BFFC1}" presName="BalanceSpacing" presStyleCnt="0"/>
      <dgm:spPr/>
    </dgm:pt>
    <dgm:pt modelId="{6BA5A3A7-DC52-4DE2-A2DB-996B0B3E5811}" type="pres">
      <dgm:prSet presAssocID="{73C86DCF-4163-44A0-8AD5-36B56F0BFFC1}" presName="BalanceSpacing1" presStyleCnt="0"/>
      <dgm:spPr/>
    </dgm:pt>
    <dgm:pt modelId="{84349F70-417A-46B1-A03A-5B2360BC6B51}" type="pres">
      <dgm:prSet presAssocID="{E594206F-89A0-4841-A7AD-65B837723A06}" presName="Accent1Text" presStyleLbl="node1" presStyleIdx="3" presStyleCnt="6" custLinFactNeighborX="15835" custLinFactNeighborY="-5431"/>
      <dgm:spPr/>
      <dgm:t>
        <a:bodyPr/>
        <a:lstStyle/>
        <a:p>
          <a:endParaRPr lang="es-CR"/>
        </a:p>
      </dgm:t>
    </dgm:pt>
    <dgm:pt modelId="{EAC9E9F8-F6CF-454A-83C3-8C1FC0EE5E0F}" type="pres">
      <dgm:prSet presAssocID="{E594206F-89A0-4841-A7AD-65B837723A06}" presName="spaceBetweenRectangles" presStyleCnt="0"/>
      <dgm:spPr/>
    </dgm:pt>
    <dgm:pt modelId="{CBF8FE61-28D8-4AB9-89C5-44B20E3AC135}" type="pres">
      <dgm:prSet presAssocID="{2DEC3443-68FD-4A9C-BDBC-C90E6F738E02}" presName="composite" presStyleCnt="0"/>
      <dgm:spPr/>
    </dgm:pt>
    <dgm:pt modelId="{5A7D4F82-C935-4693-A322-5BC32553311B}" type="pres">
      <dgm:prSet presAssocID="{2DEC3443-68FD-4A9C-BDBC-C90E6F738E02}" presName="Parent1" presStyleLbl="node1" presStyleIdx="4" presStyleCnt="6" custScaleX="155368" custScaleY="91579" custLinFactNeighborX="12156" custLinFactNeighborY="36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26836E-0DCC-4871-91E8-FB921970F764}" type="pres">
      <dgm:prSet presAssocID="{2DEC3443-68FD-4A9C-BDBC-C90E6F738E0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4ACE6F-9ADE-4F45-9703-77B818815B78}" type="pres">
      <dgm:prSet presAssocID="{2DEC3443-68FD-4A9C-BDBC-C90E6F738E02}" presName="BalanceSpacing" presStyleCnt="0"/>
      <dgm:spPr/>
    </dgm:pt>
    <dgm:pt modelId="{7815A3DC-68C6-4609-A88F-0314B6D09835}" type="pres">
      <dgm:prSet presAssocID="{2DEC3443-68FD-4A9C-BDBC-C90E6F738E02}" presName="BalanceSpacing1" presStyleCnt="0"/>
      <dgm:spPr/>
    </dgm:pt>
    <dgm:pt modelId="{A6EA349E-C65F-4D87-8DEA-BEAEAE89E826}" type="pres">
      <dgm:prSet presAssocID="{C4A3EB42-5FA4-482B-A4DF-FF87DDF44763}" presName="Accent1Text" presStyleLbl="node1" presStyleIdx="5" presStyleCnt="6" custScaleX="117151" custLinFactNeighborX="-17543" custLinFactNeighborY="-1053"/>
      <dgm:spPr/>
      <dgm:t>
        <a:bodyPr/>
        <a:lstStyle/>
        <a:p>
          <a:endParaRPr lang="es-CR"/>
        </a:p>
      </dgm:t>
    </dgm:pt>
  </dgm:ptLst>
  <dgm:cxnLst>
    <dgm:cxn modelId="{C97DAF55-C536-4AA4-8906-3458138D158D}" srcId="{EC683E8A-B50C-4563-A774-D999984E5900}" destId="{B7FD62C8-CDF9-432C-B25A-C149993720D5}" srcOrd="0" destOrd="0" parTransId="{C37F36CB-05EA-496B-A0B6-0918F9C122D9}" sibTransId="{4EFE75E4-4B91-4410-ABF6-FF5AB0A900EF}"/>
    <dgm:cxn modelId="{D393095A-2E0F-46FF-A68C-AE453BBCD670}" srcId="{EC683E8A-B50C-4563-A774-D999984E5900}" destId="{73C86DCF-4163-44A0-8AD5-36B56F0BFFC1}" srcOrd="1" destOrd="0" parTransId="{F4632BE2-6575-4B6E-811E-BE44B4E68949}" sibTransId="{E594206F-89A0-4841-A7AD-65B837723A06}"/>
    <dgm:cxn modelId="{2B70200E-F5B3-4126-9E79-1EC7F9C88B69}" type="presOf" srcId="{EC683E8A-B50C-4563-A774-D999984E5900}" destId="{7C442107-F592-4E0F-910E-8EA667676CA1}" srcOrd="0" destOrd="0" presId="urn:microsoft.com/office/officeart/2008/layout/AlternatingHexagons"/>
    <dgm:cxn modelId="{4F2DB73B-932B-474E-B836-3091C9351119}" type="presOf" srcId="{2DEC3443-68FD-4A9C-BDBC-C90E6F738E02}" destId="{5A7D4F82-C935-4693-A322-5BC32553311B}" srcOrd="0" destOrd="0" presId="urn:microsoft.com/office/officeart/2008/layout/AlternatingHexagons"/>
    <dgm:cxn modelId="{FF0BE94A-F98C-49C4-9A45-EBBAFEA71879}" srcId="{EC683E8A-B50C-4563-A774-D999984E5900}" destId="{2DEC3443-68FD-4A9C-BDBC-C90E6F738E02}" srcOrd="2" destOrd="0" parTransId="{D8594D53-CA17-41B9-8A6E-C3224B1997AF}" sibTransId="{C4A3EB42-5FA4-482B-A4DF-FF87DDF44763}"/>
    <dgm:cxn modelId="{FA60BC7B-DDDA-473F-AE19-407624F1F03D}" type="presOf" srcId="{4EFE75E4-4B91-4410-ABF6-FF5AB0A900EF}" destId="{9CB53AAA-A778-44BA-9365-D27CE94544B1}" srcOrd="0" destOrd="0" presId="urn:microsoft.com/office/officeart/2008/layout/AlternatingHexagons"/>
    <dgm:cxn modelId="{463619A3-F82F-494D-B7C4-30B2EF4FDBD2}" type="presOf" srcId="{C4A3EB42-5FA4-482B-A4DF-FF87DDF44763}" destId="{A6EA349E-C65F-4D87-8DEA-BEAEAE89E826}" srcOrd="0" destOrd="0" presId="urn:microsoft.com/office/officeart/2008/layout/AlternatingHexagons"/>
    <dgm:cxn modelId="{F8238FB3-5F8B-4575-BA9B-B45A2BC50405}" type="presOf" srcId="{73C86DCF-4163-44A0-8AD5-36B56F0BFFC1}" destId="{4E871997-CD80-4C77-989A-93457951F8FE}" srcOrd="0" destOrd="0" presId="urn:microsoft.com/office/officeart/2008/layout/AlternatingHexagons"/>
    <dgm:cxn modelId="{DF6D96D9-7147-4B29-9E2A-02F1A28AE0C9}" type="presOf" srcId="{B7FD62C8-CDF9-432C-B25A-C149993720D5}" destId="{CEE97839-0E96-401E-AC47-C9A6978548AB}" srcOrd="0" destOrd="0" presId="urn:microsoft.com/office/officeart/2008/layout/AlternatingHexagons"/>
    <dgm:cxn modelId="{5A9EFBEB-3B8E-422A-A041-C8ECA1CB124A}" type="presOf" srcId="{E594206F-89A0-4841-A7AD-65B837723A06}" destId="{84349F70-417A-46B1-A03A-5B2360BC6B51}" srcOrd="0" destOrd="0" presId="urn:microsoft.com/office/officeart/2008/layout/AlternatingHexagons"/>
    <dgm:cxn modelId="{8291ED98-4B46-4E75-B845-BB069C933CB6}" type="presParOf" srcId="{7C442107-F592-4E0F-910E-8EA667676CA1}" destId="{28E062F9-FDA3-43F4-8DBF-54B343981C2A}" srcOrd="0" destOrd="0" presId="urn:microsoft.com/office/officeart/2008/layout/AlternatingHexagons"/>
    <dgm:cxn modelId="{70B89A2E-420F-42B6-A4B5-A98DD266D1C2}" type="presParOf" srcId="{28E062F9-FDA3-43F4-8DBF-54B343981C2A}" destId="{CEE97839-0E96-401E-AC47-C9A6978548AB}" srcOrd="0" destOrd="0" presId="urn:microsoft.com/office/officeart/2008/layout/AlternatingHexagons"/>
    <dgm:cxn modelId="{83D69D56-2606-4232-A84B-8EC59E59F2C9}" type="presParOf" srcId="{28E062F9-FDA3-43F4-8DBF-54B343981C2A}" destId="{9B6BE729-CBAA-469D-91A0-5071CC062248}" srcOrd="1" destOrd="0" presId="urn:microsoft.com/office/officeart/2008/layout/AlternatingHexagons"/>
    <dgm:cxn modelId="{284F3D82-1650-485A-8E48-23881D42E96A}" type="presParOf" srcId="{28E062F9-FDA3-43F4-8DBF-54B343981C2A}" destId="{ED359CD6-B0CD-4B07-BA2F-53942512CE86}" srcOrd="2" destOrd="0" presId="urn:microsoft.com/office/officeart/2008/layout/AlternatingHexagons"/>
    <dgm:cxn modelId="{02AD3671-F90B-4C82-B369-7F191B1DE139}" type="presParOf" srcId="{28E062F9-FDA3-43F4-8DBF-54B343981C2A}" destId="{4D72B352-0B87-4155-BAFF-3D71F816C1B5}" srcOrd="3" destOrd="0" presId="urn:microsoft.com/office/officeart/2008/layout/AlternatingHexagons"/>
    <dgm:cxn modelId="{5CF91655-A0D1-47F5-8C61-84C10A2B27A9}" type="presParOf" srcId="{28E062F9-FDA3-43F4-8DBF-54B343981C2A}" destId="{9CB53AAA-A778-44BA-9365-D27CE94544B1}" srcOrd="4" destOrd="0" presId="urn:microsoft.com/office/officeart/2008/layout/AlternatingHexagons"/>
    <dgm:cxn modelId="{EBFD5CFD-FE1D-4EA9-A47B-BCA12E76E042}" type="presParOf" srcId="{7C442107-F592-4E0F-910E-8EA667676CA1}" destId="{F0344D03-C78D-4113-8E5B-C035EFF10B6C}" srcOrd="1" destOrd="0" presId="urn:microsoft.com/office/officeart/2008/layout/AlternatingHexagons"/>
    <dgm:cxn modelId="{2CC5A667-CB23-4C21-9F41-1AE4F8B3F400}" type="presParOf" srcId="{7C442107-F592-4E0F-910E-8EA667676CA1}" destId="{B27F3209-C72D-4068-9A7C-F0834A0B81F1}" srcOrd="2" destOrd="0" presId="urn:microsoft.com/office/officeart/2008/layout/AlternatingHexagons"/>
    <dgm:cxn modelId="{250C6C1E-A8BD-4AFF-AE30-C49CEA3761A2}" type="presParOf" srcId="{B27F3209-C72D-4068-9A7C-F0834A0B81F1}" destId="{4E871997-CD80-4C77-989A-93457951F8FE}" srcOrd="0" destOrd="0" presId="urn:microsoft.com/office/officeart/2008/layout/AlternatingHexagons"/>
    <dgm:cxn modelId="{021C41FF-FE27-4EDA-97AD-DD9852D21AD6}" type="presParOf" srcId="{B27F3209-C72D-4068-9A7C-F0834A0B81F1}" destId="{910ACDB5-C53A-415A-B5D9-0CA1C638E323}" srcOrd="1" destOrd="0" presId="urn:microsoft.com/office/officeart/2008/layout/AlternatingHexagons"/>
    <dgm:cxn modelId="{FB474DB3-E565-4631-89E9-8A994AFD6230}" type="presParOf" srcId="{B27F3209-C72D-4068-9A7C-F0834A0B81F1}" destId="{24AE4A3E-DF14-4D3C-A8BE-F73EFC818D09}" srcOrd="2" destOrd="0" presId="urn:microsoft.com/office/officeart/2008/layout/AlternatingHexagons"/>
    <dgm:cxn modelId="{549D87A4-F0F8-420B-902C-1125DBC97870}" type="presParOf" srcId="{B27F3209-C72D-4068-9A7C-F0834A0B81F1}" destId="{6BA5A3A7-DC52-4DE2-A2DB-996B0B3E5811}" srcOrd="3" destOrd="0" presId="urn:microsoft.com/office/officeart/2008/layout/AlternatingHexagons"/>
    <dgm:cxn modelId="{B25DFAD5-2E88-4452-AA52-E46717069D20}" type="presParOf" srcId="{B27F3209-C72D-4068-9A7C-F0834A0B81F1}" destId="{84349F70-417A-46B1-A03A-5B2360BC6B51}" srcOrd="4" destOrd="0" presId="urn:microsoft.com/office/officeart/2008/layout/AlternatingHexagons"/>
    <dgm:cxn modelId="{8D80E13A-F207-461D-9D41-CA59E4D60BEA}" type="presParOf" srcId="{7C442107-F592-4E0F-910E-8EA667676CA1}" destId="{EAC9E9F8-F6CF-454A-83C3-8C1FC0EE5E0F}" srcOrd="3" destOrd="0" presId="urn:microsoft.com/office/officeart/2008/layout/AlternatingHexagons"/>
    <dgm:cxn modelId="{0087C67B-8AEA-4485-9E15-5A1C0CC9625D}" type="presParOf" srcId="{7C442107-F592-4E0F-910E-8EA667676CA1}" destId="{CBF8FE61-28D8-4AB9-89C5-44B20E3AC135}" srcOrd="4" destOrd="0" presId="urn:microsoft.com/office/officeart/2008/layout/AlternatingHexagons"/>
    <dgm:cxn modelId="{E7B4B6E9-170D-4729-BCB5-E9975D03D322}" type="presParOf" srcId="{CBF8FE61-28D8-4AB9-89C5-44B20E3AC135}" destId="{5A7D4F82-C935-4693-A322-5BC32553311B}" srcOrd="0" destOrd="0" presId="urn:microsoft.com/office/officeart/2008/layout/AlternatingHexagons"/>
    <dgm:cxn modelId="{C3516CB9-6B92-40E7-B8A3-321112D063A3}" type="presParOf" srcId="{CBF8FE61-28D8-4AB9-89C5-44B20E3AC135}" destId="{D926836E-0DCC-4871-91E8-FB921970F764}" srcOrd="1" destOrd="0" presId="urn:microsoft.com/office/officeart/2008/layout/AlternatingHexagons"/>
    <dgm:cxn modelId="{E0F78C3B-DE11-45C3-B860-A53E879BAB80}" type="presParOf" srcId="{CBF8FE61-28D8-4AB9-89C5-44B20E3AC135}" destId="{6B4ACE6F-9ADE-4F45-9703-77B818815B78}" srcOrd="2" destOrd="0" presId="urn:microsoft.com/office/officeart/2008/layout/AlternatingHexagons"/>
    <dgm:cxn modelId="{F52015D7-DD53-4ADB-983D-09BD6F2C20C6}" type="presParOf" srcId="{CBF8FE61-28D8-4AB9-89C5-44B20E3AC135}" destId="{7815A3DC-68C6-4609-A88F-0314B6D09835}" srcOrd="3" destOrd="0" presId="urn:microsoft.com/office/officeart/2008/layout/AlternatingHexagons"/>
    <dgm:cxn modelId="{611C8EA9-C7BC-46B0-AE7B-0C19E88BF8F6}" type="presParOf" srcId="{CBF8FE61-28D8-4AB9-89C5-44B20E3AC135}" destId="{A6EA349E-C65F-4D87-8DEA-BEAEAE89E82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53C6A-BD10-401A-8C15-E2721A82050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5CCF7FC6-6085-4BE4-9FDC-6EFDE670B8A6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Informarnos de fuentes confiables.</a:t>
          </a:r>
          <a:endParaRPr lang="es-CR" dirty="0">
            <a:latin typeface="Century Gothic" panose="020B0502020202020204" pitchFamily="34" charset="0"/>
          </a:endParaRPr>
        </a:p>
      </dgm:t>
    </dgm:pt>
    <dgm:pt modelId="{05A49B94-FC52-4CD3-9C78-7EA5795EA37D}" type="parTrans" cxnId="{826F74CA-2CFA-4B32-8D5A-6105F3C17DAB}">
      <dgm:prSet/>
      <dgm:spPr/>
      <dgm:t>
        <a:bodyPr/>
        <a:lstStyle/>
        <a:p>
          <a:endParaRPr lang="es-CR"/>
        </a:p>
      </dgm:t>
    </dgm:pt>
    <dgm:pt modelId="{999DF6F4-B739-4DC0-9548-12348F2DEF4D}" type="sibTrans" cxnId="{826F74CA-2CFA-4B32-8D5A-6105F3C17DAB}">
      <dgm:prSet/>
      <dgm:spPr/>
      <dgm:t>
        <a:bodyPr/>
        <a:lstStyle/>
        <a:p>
          <a:endParaRPr lang="es-CR"/>
        </a:p>
      </dgm:t>
    </dgm:pt>
    <dgm:pt modelId="{E97BBD4E-76F5-403D-92FC-6A7D9F6AFF39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Acudir a vacunarnos  si  es posible.</a:t>
          </a:r>
          <a:endParaRPr lang="es-CR" dirty="0">
            <a:latin typeface="Century Gothic" panose="020B0502020202020204" pitchFamily="34" charset="0"/>
          </a:endParaRPr>
        </a:p>
      </dgm:t>
    </dgm:pt>
    <dgm:pt modelId="{ED1F4F1E-B0C8-4615-B885-9CCF068E56E9}" type="parTrans" cxnId="{5B74E9F1-837E-4A69-B361-87A60A401931}">
      <dgm:prSet/>
      <dgm:spPr/>
      <dgm:t>
        <a:bodyPr/>
        <a:lstStyle/>
        <a:p>
          <a:endParaRPr lang="es-CR"/>
        </a:p>
      </dgm:t>
    </dgm:pt>
    <dgm:pt modelId="{DEC712EF-4B5D-4D6A-B74E-0073BED6BAB6}" type="sibTrans" cxnId="{5B74E9F1-837E-4A69-B361-87A60A401931}">
      <dgm:prSet/>
      <dgm:spPr/>
      <dgm:t>
        <a:bodyPr/>
        <a:lstStyle/>
        <a:p>
          <a:endParaRPr lang="es-CR"/>
        </a:p>
      </dgm:t>
    </dgm:pt>
    <dgm:pt modelId="{A1A1E25D-724C-42D2-B3E5-F0567CC0413D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Utilizar la mascarilla y seguir los protocolos del Ministerio de Salud.</a:t>
          </a:r>
          <a:endParaRPr lang="es-CR" dirty="0">
            <a:latin typeface="Century Gothic" panose="020B0502020202020204" pitchFamily="34" charset="0"/>
          </a:endParaRPr>
        </a:p>
      </dgm:t>
    </dgm:pt>
    <dgm:pt modelId="{B85FE20B-BB1A-4F91-9F01-387EA41E1665}" type="parTrans" cxnId="{CF7AC9CC-5422-4269-BBFA-99F5B6329895}">
      <dgm:prSet/>
      <dgm:spPr/>
      <dgm:t>
        <a:bodyPr/>
        <a:lstStyle/>
        <a:p>
          <a:endParaRPr lang="es-CR"/>
        </a:p>
      </dgm:t>
    </dgm:pt>
    <dgm:pt modelId="{87ECE76E-DAC3-4C7B-BDD0-E390194ED6EB}" type="sibTrans" cxnId="{CF7AC9CC-5422-4269-BBFA-99F5B6329895}">
      <dgm:prSet/>
      <dgm:spPr/>
      <dgm:t>
        <a:bodyPr/>
        <a:lstStyle/>
        <a:p>
          <a:endParaRPr lang="es-CR"/>
        </a:p>
      </dgm:t>
    </dgm:pt>
    <dgm:pt modelId="{52A74077-D323-4DE1-8FB5-076AD358C462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Aprovechar el uso de las TICS para socializar.</a:t>
          </a:r>
          <a:endParaRPr lang="es-CR" dirty="0">
            <a:latin typeface="Century Gothic" panose="020B0502020202020204" pitchFamily="34" charset="0"/>
          </a:endParaRPr>
        </a:p>
      </dgm:t>
    </dgm:pt>
    <dgm:pt modelId="{B80C9E17-4CCB-40D1-8775-5162FF3E8861}" type="parTrans" cxnId="{AD6475CD-2258-4C6D-9615-98509CBF6F7B}">
      <dgm:prSet/>
      <dgm:spPr/>
      <dgm:t>
        <a:bodyPr/>
        <a:lstStyle/>
        <a:p>
          <a:endParaRPr lang="es-CR"/>
        </a:p>
      </dgm:t>
    </dgm:pt>
    <dgm:pt modelId="{39F704E6-7753-4501-837F-1D67A2F61B6E}" type="sibTrans" cxnId="{AD6475CD-2258-4C6D-9615-98509CBF6F7B}">
      <dgm:prSet/>
      <dgm:spPr/>
      <dgm:t>
        <a:bodyPr/>
        <a:lstStyle/>
        <a:p>
          <a:endParaRPr lang="es-CR"/>
        </a:p>
      </dgm:t>
    </dgm:pt>
    <dgm:pt modelId="{1BC6C38E-3B58-447B-9A33-1A0DF478BDC7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Acudir a los centros de salud a tiempo</a:t>
          </a:r>
          <a:endParaRPr lang="es-CR" dirty="0">
            <a:latin typeface="Century Gothic" panose="020B0502020202020204" pitchFamily="34" charset="0"/>
          </a:endParaRPr>
        </a:p>
      </dgm:t>
    </dgm:pt>
    <dgm:pt modelId="{6F219B96-32CC-47FB-BD83-CF94A3A1A241}" type="parTrans" cxnId="{09D7A6A2-09B5-48FD-90AE-A858B82708B4}">
      <dgm:prSet/>
      <dgm:spPr/>
      <dgm:t>
        <a:bodyPr/>
        <a:lstStyle/>
        <a:p>
          <a:endParaRPr lang="es-CR"/>
        </a:p>
      </dgm:t>
    </dgm:pt>
    <dgm:pt modelId="{32425F5C-2C65-4704-825A-7A43F5958527}" type="sibTrans" cxnId="{09D7A6A2-09B5-48FD-90AE-A858B82708B4}">
      <dgm:prSet/>
      <dgm:spPr/>
      <dgm:t>
        <a:bodyPr/>
        <a:lstStyle/>
        <a:p>
          <a:endParaRPr lang="es-CR"/>
        </a:p>
      </dgm:t>
    </dgm:pt>
    <dgm:pt modelId="{6FF05373-2B76-4516-A681-BB2CADF93B77}" type="pres">
      <dgm:prSet presAssocID="{BC753C6A-BD10-401A-8C15-E2721A8205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9BDBF03-9024-47A3-BC9A-4046BB74E637}" type="pres">
      <dgm:prSet presAssocID="{5CCF7FC6-6085-4BE4-9FDC-6EFDE670B8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3308B8A-01C8-4748-8BE4-1E7B40E5FEF0}" type="pres">
      <dgm:prSet presAssocID="{999DF6F4-B739-4DC0-9548-12348F2DEF4D}" presName="sibTrans" presStyleCnt="0"/>
      <dgm:spPr/>
    </dgm:pt>
    <dgm:pt modelId="{20898879-1B68-46E4-BD7A-5A7FC27D2F8C}" type="pres">
      <dgm:prSet presAssocID="{E97BBD4E-76F5-403D-92FC-6A7D9F6AFF39}" presName="node" presStyleLbl="node1" presStyleIdx="1" presStyleCnt="5" custLinFactNeighborX="-2063" custLinFactNeighborY="-1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2AE5B20-6472-4AC9-B20A-5BC81146AF19}" type="pres">
      <dgm:prSet presAssocID="{DEC712EF-4B5D-4D6A-B74E-0073BED6BAB6}" presName="sibTrans" presStyleCnt="0"/>
      <dgm:spPr/>
    </dgm:pt>
    <dgm:pt modelId="{89196AD8-8AA1-47AB-891D-80102FA5B7CD}" type="pres">
      <dgm:prSet presAssocID="{A1A1E25D-724C-42D2-B3E5-F0567CC041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446765D-3B60-4AFD-9301-6396BF2D3D66}" type="pres">
      <dgm:prSet presAssocID="{87ECE76E-DAC3-4C7B-BDD0-E390194ED6EB}" presName="sibTrans" presStyleCnt="0"/>
      <dgm:spPr/>
    </dgm:pt>
    <dgm:pt modelId="{A478E6F7-71F9-479D-BF3B-D3DF5F4DB701}" type="pres">
      <dgm:prSet presAssocID="{52A74077-D323-4DE1-8FB5-076AD358C4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4ABF877-49CE-46E3-B1DA-14DEEAAE8622}" type="pres">
      <dgm:prSet presAssocID="{39F704E6-7753-4501-837F-1D67A2F61B6E}" presName="sibTrans" presStyleCnt="0"/>
      <dgm:spPr/>
    </dgm:pt>
    <dgm:pt modelId="{00933656-7C6D-475A-9EDF-514AC0557219}" type="pres">
      <dgm:prSet presAssocID="{1BC6C38E-3B58-447B-9A33-1A0DF478BD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C5EBC16-B26B-45F3-9A69-B231CE5D575C}" type="presOf" srcId="{BC753C6A-BD10-401A-8C15-E2721A820501}" destId="{6FF05373-2B76-4516-A681-BB2CADF93B77}" srcOrd="0" destOrd="0" presId="urn:microsoft.com/office/officeart/2005/8/layout/default"/>
    <dgm:cxn modelId="{CF7AC9CC-5422-4269-BBFA-99F5B6329895}" srcId="{BC753C6A-BD10-401A-8C15-E2721A820501}" destId="{A1A1E25D-724C-42D2-B3E5-F0567CC0413D}" srcOrd="2" destOrd="0" parTransId="{B85FE20B-BB1A-4F91-9F01-387EA41E1665}" sibTransId="{87ECE76E-DAC3-4C7B-BDD0-E390194ED6EB}"/>
    <dgm:cxn modelId="{5B74E9F1-837E-4A69-B361-87A60A401931}" srcId="{BC753C6A-BD10-401A-8C15-E2721A820501}" destId="{E97BBD4E-76F5-403D-92FC-6A7D9F6AFF39}" srcOrd="1" destOrd="0" parTransId="{ED1F4F1E-B0C8-4615-B885-9CCF068E56E9}" sibTransId="{DEC712EF-4B5D-4D6A-B74E-0073BED6BAB6}"/>
    <dgm:cxn modelId="{11C882C2-7374-4126-8ED9-B2F0FE4895AB}" type="presOf" srcId="{52A74077-D323-4DE1-8FB5-076AD358C462}" destId="{A478E6F7-71F9-479D-BF3B-D3DF5F4DB701}" srcOrd="0" destOrd="0" presId="urn:microsoft.com/office/officeart/2005/8/layout/default"/>
    <dgm:cxn modelId="{CB6059EB-6F1C-4744-8146-B9BBA13EDE5D}" type="presOf" srcId="{A1A1E25D-724C-42D2-B3E5-F0567CC0413D}" destId="{89196AD8-8AA1-47AB-891D-80102FA5B7CD}" srcOrd="0" destOrd="0" presId="urn:microsoft.com/office/officeart/2005/8/layout/default"/>
    <dgm:cxn modelId="{DD4DEDA5-24EE-4C86-9283-4AB87E347699}" type="presOf" srcId="{1BC6C38E-3B58-447B-9A33-1A0DF478BDC7}" destId="{00933656-7C6D-475A-9EDF-514AC0557219}" srcOrd="0" destOrd="0" presId="urn:microsoft.com/office/officeart/2005/8/layout/default"/>
    <dgm:cxn modelId="{AD6475CD-2258-4C6D-9615-98509CBF6F7B}" srcId="{BC753C6A-BD10-401A-8C15-E2721A820501}" destId="{52A74077-D323-4DE1-8FB5-076AD358C462}" srcOrd="3" destOrd="0" parTransId="{B80C9E17-4CCB-40D1-8775-5162FF3E8861}" sibTransId="{39F704E6-7753-4501-837F-1D67A2F61B6E}"/>
    <dgm:cxn modelId="{09D7A6A2-09B5-48FD-90AE-A858B82708B4}" srcId="{BC753C6A-BD10-401A-8C15-E2721A820501}" destId="{1BC6C38E-3B58-447B-9A33-1A0DF478BDC7}" srcOrd="4" destOrd="0" parTransId="{6F219B96-32CC-47FB-BD83-CF94A3A1A241}" sibTransId="{32425F5C-2C65-4704-825A-7A43F5958527}"/>
    <dgm:cxn modelId="{826F74CA-2CFA-4B32-8D5A-6105F3C17DAB}" srcId="{BC753C6A-BD10-401A-8C15-E2721A820501}" destId="{5CCF7FC6-6085-4BE4-9FDC-6EFDE670B8A6}" srcOrd="0" destOrd="0" parTransId="{05A49B94-FC52-4CD3-9C78-7EA5795EA37D}" sibTransId="{999DF6F4-B739-4DC0-9548-12348F2DEF4D}"/>
    <dgm:cxn modelId="{B09F079B-C76C-4311-BA75-1206B83F4153}" type="presOf" srcId="{5CCF7FC6-6085-4BE4-9FDC-6EFDE670B8A6}" destId="{F9BDBF03-9024-47A3-BC9A-4046BB74E637}" srcOrd="0" destOrd="0" presId="urn:microsoft.com/office/officeart/2005/8/layout/default"/>
    <dgm:cxn modelId="{A950E3BA-DBD9-4277-B443-6D3C891383ED}" type="presOf" srcId="{E97BBD4E-76F5-403D-92FC-6A7D9F6AFF39}" destId="{20898879-1B68-46E4-BD7A-5A7FC27D2F8C}" srcOrd="0" destOrd="0" presId="urn:microsoft.com/office/officeart/2005/8/layout/default"/>
    <dgm:cxn modelId="{154DFE0B-C7A3-43B5-B9AA-B8FB97C36964}" type="presParOf" srcId="{6FF05373-2B76-4516-A681-BB2CADF93B77}" destId="{F9BDBF03-9024-47A3-BC9A-4046BB74E637}" srcOrd="0" destOrd="0" presId="urn:microsoft.com/office/officeart/2005/8/layout/default"/>
    <dgm:cxn modelId="{86F26B5C-7C55-4958-9EE7-C91D3C9D9165}" type="presParOf" srcId="{6FF05373-2B76-4516-A681-BB2CADF93B77}" destId="{23308B8A-01C8-4748-8BE4-1E7B40E5FEF0}" srcOrd="1" destOrd="0" presId="urn:microsoft.com/office/officeart/2005/8/layout/default"/>
    <dgm:cxn modelId="{3C487DE6-432D-447C-8002-A244D2E2C4C8}" type="presParOf" srcId="{6FF05373-2B76-4516-A681-BB2CADF93B77}" destId="{20898879-1B68-46E4-BD7A-5A7FC27D2F8C}" srcOrd="2" destOrd="0" presId="urn:microsoft.com/office/officeart/2005/8/layout/default"/>
    <dgm:cxn modelId="{7A9BC7E6-B0D2-4084-A01D-99DB701C4922}" type="presParOf" srcId="{6FF05373-2B76-4516-A681-BB2CADF93B77}" destId="{22AE5B20-6472-4AC9-B20A-5BC81146AF19}" srcOrd="3" destOrd="0" presId="urn:microsoft.com/office/officeart/2005/8/layout/default"/>
    <dgm:cxn modelId="{6D77DA3C-80B2-4CDC-9269-EB7580314898}" type="presParOf" srcId="{6FF05373-2B76-4516-A681-BB2CADF93B77}" destId="{89196AD8-8AA1-47AB-891D-80102FA5B7CD}" srcOrd="4" destOrd="0" presId="urn:microsoft.com/office/officeart/2005/8/layout/default"/>
    <dgm:cxn modelId="{661C86A0-3101-453C-8929-4ED33EBE25FA}" type="presParOf" srcId="{6FF05373-2B76-4516-A681-BB2CADF93B77}" destId="{E446765D-3B60-4AFD-9301-6396BF2D3D66}" srcOrd="5" destOrd="0" presId="urn:microsoft.com/office/officeart/2005/8/layout/default"/>
    <dgm:cxn modelId="{3BA26641-683A-4582-9C34-72AFF5DDA464}" type="presParOf" srcId="{6FF05373-2B76-4516-A681-BB2CADF93B77}" destId="{A478E6F7-71F9-479D-BF3B-D3DF5F4DB701}" srcOrd="6" destOrd="0" presId="urn:microsoft.com/office/officeart/2005/8/layout/default"/>
    <dgm:cxn modelId="{21A7B046-2622-45B1-A35D-F151FF7488BA}" type="presParOf" srcId="{6FF05373-2B76-4516-A681-BB2CADF93B77}" destId="{04ABF877-49CE-46E3-B1DA-14DEEAAE8622}" srcOrd="7" destOrd="0" presId="urn:microsoft.com/office/officeart/2005/8/layout/default"/>
    <dgm:cxn modelId="{AA32E7D2-3583-48F6-9252-41DABB34F8E2}" type="presParOf" srcId="{6FF05373-2B76-4516-A681-BB2CADF93B77}" destId="{00933656-7C6D-475A-9EDF-514AC05572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DBF03-9024-47A3-BC9A-4046BB74E637}">
      <dsp:nvSpPr>
        <dsp:cNvPr id="0" name=""/>
        <dsp:cNvSpPr/>
      </dsp:nvSpPr>
      <dsp:spPr>
        <a:xfrm>
          <a:off x="1051" y="61731"/>
          <a:ext cx="4099284" cy="2459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entury Gothic" panose="020B0502020202020204" pitchFamily="34" charset="0"/>
            </a:rPr>
            <a:t>Estrategias, decisiones y acciones que las personas tomamos para mejorar nuestra salud personal pero también lograr el bienestar de las personas que nos rodean.</a:t>
          </a:r>
          <a:endParaRPr lang="es-CR" sz="2300" kern="1200" dirty="0">
            <a:latin typeface="Century Gothic" panose="020B0502020202020204" pitchFamily="34" charset="0"/>
          </a:endParaRPr>
        </a:p>
      </dsp:txBody>
      <dsp:txXfrm>
        <a:off x="1051" y="61731"/>
        <a:ext cx="4099284" cy="2459570"/>
      </dsp:txXfrm>
    </dsp:sp>
    <dsp:sp modelId="{1AFDC101-562C-422F-8178-9849C8202F32}">
      <dsp:nvSpPr>
        <dsp:cNvPr id="0" name=""/>
        <dsp:cNvSpPr/>
      </dsp:nvSpPr>
      <dsp:spPr>
        <a:xfrm>
          <a:off x="4339570" y="76193"/>
          <a:ext cx="4099284" cy="2459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entury Gothic" panose="020B0502020202020204" pitchFamily="34" charset="0"/>
            </a:rPr>
            <a:t>Involucra el cuidado de nuestro cuerpo, nuestras emociones, salud mental, </a:t>
          </a:r>
          <a:r>
            <a:rPr lang="es-ES" sz="2300" kern="1200" dirty="0" smtClean="0">
              <a:latin typeface="Century Gothic" panose="020B0502020202020204" pitchFamily="34" charset="0"/>
            </a:rPr>
            <a:t>salud sexual, relaciones </a:t>
          </a:r>
          <a:r>
            <a:rPr lang="es-ES" sz="2300" kern="1200" dirty="0" smtClean="0">
              <a:latin typeface="Century Gothic" panose="020B0502020202020204" pitchFamily="34" charset="0"/>
            </a:rPr>
            <a:t>sociales, cumplimiento de derechos.</a:t>
          </a:r>
          <a:endParaRPr lang="es-CR" sz="2300" kern="1200" dirty="0">
            <a:latin typeface="Century Gothic" panose="020B0502020202020204" pitchFamily="34" charset="0"/>
          </a:endParaRPr>
        </a:p>
      </dsp:txBody>
      <dsp:txXfrm>
        <a:off x="4339570" y="76193"/>
        <a:ext cx="4099284" cy="2459570"/>
      </dsp:txXfrm>
    </dsp:sp>
    <dsp:sp modelId="{461E2017-A483-4EF0-BB5A-F8AC34FEC2C8}">
      <dsp:nvSpPr>
        <dsp:cNvPr id="0" name=""/>
        <dsp:cNvSpPr/>
      </dsp:nvSpPr>
      <dsp:spPr>
        <a:xfrm>
          <a:off x="1051" y="2931230"/>
          <a:ext cx="4099284" cy="24595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entury Gothic" panose="020B0502020202020204" pitchFamily="34" charset="0"/>
            </a:rPr>
            <a:t>Depende de mis características como sexo, género, edad, condición económica, discapacidad, lugar donde vivo, etnia…</a:t>
          </a:r>
          <a:endParaRPr lang="es-CR" sz="2300" kern="1200" dirty="0">
            <a:latin typeface="Century Gothic" panose="020B0502020202020204" pitchFamily="34" charset="0"/>
          </a:endParaRPr>
        </a:p>
      </dsp:txBody>
      <dsp:txXfrm>
        <a:off x="1051" y="2931230"/>
        <a:ext cx="4099284" cy="2459570"/>
      </dsp:txXfrm>
    </dsp:sp>
    <dsp:sp modelId="{B1E01A69-343C-4FE5-93F2-68A28D8AD4EE}">
      <dsp:nvSpPr>
        <dsp:cNvPr id="0" name=""/>
        <dsp:cNvSpPr/>
      </dsp:nvSpPr>
      <dsp:spPr>
        <a:xfrm>
          <a:off x="4510264" y="2931230"/>
          <a:ext cx="4099284" cy="24595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entury Gothic" panose="020B0502020202020204" pitchFamily="34" charset="0"/>
            </a:rPr>
            <a:t>Debe ser un hábito diario. Desde la prevención.</a:t>
          </a:r>
          <a:endParaRPr lang="es-CR" sz="2300" kern="1200" dirty="0">
            <a:latin typeface="Century Gothic" panose="020B0502020202020204" pitchFamily="34" charset="0"/>
          </a:endParaRPr>
        </a:p>
      </dsp:txBody>
      <dsp:txXfrm>
        <a:off x="4510264" y="2931230"/>
        <a:ext cx="4099284" cy="2459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DBF03-9024-47A3-BC9A-4046BB74E637}">
      <dsp:nvSpPr>
        <dsp:cNvPr id="0" name=""/>
        <dsp:cNvSpPr/>
      </dsp:nvSpPr>
      <dsp:spPr>
        <a:xfrm>
          <a:off x="0" y="0"/>
          <a:ext cx="6415310" cy="3849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Century Gothic" panose="020B0502020202020204" pitchFamily="34" charset="0"/>
            </a:rPr>
            <a:t>Cuando cuido de mí, puedo cuidar de las personas a mi alrededor. El auto cuido es una tarea de todas las personas pero no es una tarea fácil...</a:t>
          </a:r>
          <a:endParaRPr lang="es-CR" sz="3600" kern="1200" dirty="0">
            <a:latin typeface="Century Gothic" panose="020B0502020202020204" pitchFamily="34" charset="0"/>
          </a:endParaRPr>
        </a:p>
      </dsp:txBody>
      <dsp:txXfrm>
        <a:off x="0" y="0"/>
        <a:ext cx="6415310" cy="3849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97839-0E96-401E-AC47-C9A6978548AB}">
      <dsp:nvSpPr>
        <dsp:cNvPr id="0" name=""/>
        <dsp:cNvSpPr/>
      </dsp:nvSpPr>
      <dsp:spPr>
        <a:xfrm rot="5400000">
          <a:off x="4049654" y="77146"/>
          <a:ext cx="2484083" cy="244486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entury Gothic" panose="020B0502020202020204" pitchFamily="34" charset="0"/>
            </a:rPr>
            <a:t>Asistencia a Servicios de salud en caso de requerirlo </a:t>
          </a:r>
          <a:endParaRPr lang="es-MX" sz="1600" kern="1200" dirty="0">
            <a:latin typeface="Century Gothic" panose="020B0502020202020204" pitchFamily="34" charset="0"/>
          </a:endParaRPr>
        </a:p>
      </dsp:txBody>
      <dsp:txXfrm rot="-5400000">
        <a:off x="4473523" y="468285"/>
        <a:ext cx="1636344" cy="1662591"/>
      </dsp:txXfrm>
    </dsp:sp>
    <dsp:sp modelId="{9B6BE729-CBAA-469D-91A0-5071CC062248}">
      <dsp:nvSpPr>
        <dsp:cNvPr id="0" name=""/>
        <dsp:cNvSpPr/>
      </dsp:nvSpPr>
      <dsp:spPr>
        <a:xfrm>
          <a:off x="6277775" y="499085"/>
          <a:ext cx="2772237" cy="149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53AAA-A778-44BA-9365-D27CE94544B1}">
      <dsp:nvSpPr>
        <dsp:cNvPr id="0" name=""/>
        <dsp:cNvSpPr/>
      </dsp:nvSpPr>
      <dsp:spPr>
        <a:xfrm rot="5400000">
          <a:off x="1555533" y="163733"/>
          <a:ext cx="2484083" cy="21611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entury Gothic" panose="020B0502020202020204" pitchFamily="34" charset="0"/>
            </a:rPr>
            <a:t>Identificar mis emociones, situaciones que me afectan</a:t>
          </a:r>
          <a:endParaRPr lang="es-MX" sz="2000" kern="1200" dirty="0">
            <a:latin typeface="Century Gothic" panose="020B0502020202020204" pitchFamily="34" charset="0"/>
          </a:endParaRPr>
        </a:p>
      </dsp:txBody>
      <dsp:txXfrm rot="-5400000">
        <a:off x="2053778" y="389371"/>
        <a:ext cx="1487592" cy="1709877"/>
      </dsp:txXfrm>
    </dsp:sp>
    <dsp:sp modelId="{4E871997-CD80-4C77-989A-93457951F8FE}">
      <dsp:nvSpPr>
        <dsp:cNvPr id="0" name=""/>
        <dsp:cNvSpPr/>
      </dsp:nvSpPr>
      <dsp:spPr>
        <a:xfrm rot="5400000">
          <a:off x="2718084" y="1932911"/>
          <a:ext cx="2484083" cy="28397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entury Gothic" panose="020B0502020202020204" pitchFamily="34" charset="0"/>
            </a:rPr>
            <a:t>Redes de apoyo (familiares, sociales, comunitarias y otras</a:t>
          </a:r>
          <a:r>
            <a:rPr lang="es-MX" sz="1600" kern="1200" dirty="0" smtClean="0"/>
            <a:t>)</a:t>
          </a:r>
          <a:endParaRPr lang="es-MX" sz="1600" kern="1200" dirty="0"/>
        </a:p>
      </dsp:txBody>
      <dsp:txXfrm rot="-5400000">
        <a:off x="3013534" y="2524771"/>
        <a:ext cx="1893184" cy="1656055"/>
      </dsp:txXfrm>
    </dsp:sp>
    <dsp:sp modelId="{910ACDB5-C53A-415A-B5D9-0CA1C638E323}">
      <dsp:nvSpPr>
        <dsp:cNvPr id="0" name=""/>
        <dsp:cNvSpPr/>
      </dsp:nvSpPr>
      <dsp:spPr>
        <a:xfrm>
          <a:off x="107312" y="2607574"/>
          <a:ext cx="2682810" cy="149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49F70-417A-46B1-A03A-5B2360BC6B51}">
      <dsp:nvSpPr>
        <dsp:cNvPr id="0" name=""/>
        <dsp:cNvSpPr/>
      </dsp:nvSpPr>
      <dsp:spPr>
        <a:xfrm rot="5400000">
          <a:off x="5394347" y="2137313"/>
          <a:ext cx="2484083" cy="21611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Century Gothic" panose="020B0502020202020204" pitchFamily="34" charset="0"/>
            </a:rPr>
            <a:t>Conocer y defender mis derechos</a:t>
          </a:r>
          <a:endParaRPr lang="es-MX" sz="2400" kern="1200" dirty="0"/>
        </a:p>
      </dsp:txBody>
      <dsp:txXfrm rot="-5400000">
        <a:off x="5892592" y="2362951"/>
        <a:ext cx="1487592" cy="1709877"/>
      </dsp:txXfrm>
    </dsp:sp>
    <dsp:sp modelId="{5A7D4F82-C935-4693-A322-5BC32553311B}">
      <dsp:nvSpPr>
        <dsp:cNvPr id="0" name=""/>
        <dsp:cNvSpPr/>
      </dsp:nvSpPr>
      <dsp:spPr>
        <a:xfrm rot="5400000">
          <a:off x="4256879" y="3873486"/>
          <a:ext cx="2274898" cy="335773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entury Gothic" panose="020B0502020202020204" pitchFamily="34" charset="0"/>
            </a:rPr>
            <a:t>Espacios de virtualidad necesarios para mi fortalecimiento</a:t>
          </a:r>
          <a:endParaRPr lang="es-MX" sz="1600" kern="1200" dirty="0">
            <a:latin typeface="Century Gothic" panose="020B0502020202020204" pitchFamily="34" charset="0"/>
          </a:endParaRPr>
        </a:p>
      </dsp:txBody>
      <dsp:txXfrm rot="-5400000">
        <a:off x="4275082" y="4794056"/>
        <a:ext cx="2238493" cy="1516598"/>
      </dsp:txXfrm>
    </dsp:sp>
    <dsp:sp modelId="{D926836E-0DCC-4871-91E8-FB921970F764}">
      <dsp:nvSpPr>
        <dsp:cNvPr id="0" name=""/>
        <dsp:cNvSpPr/>
      </dsp:nvSpPr>
      <dsp:spPr>
        <a:xfrm>
          <a:off x="6277775" y="4716064"/>
          <a:ext cx="2772237" cy="149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A349E-C65F-4D87-8DEA-BEAEAE89E826}">
      <dsp:nvSpPr>
        <dsp:cNvPr id="0" name=""/>
        <dsp:cNvSpPr/>
      </dsp:nvSpPr>
      <dsp:spPr>
        <a:xfrm rot="5400000">
          <a:off x="1176402" y="4169226"/>
          <a:ext cx="2484083" cy="25318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Century Gothic" panose="020B0502020202020204" pitchFamily="34" charset="0"/>
            </a:rPr>
            <a:t>Acciones en mi comunidad o cantón</a:t>
          </a:r>
          <a:endParaRPr lang="es-MX" sz="2400" kern="1200" dirty="0">
            <a:latin typeface="Century Gothic" panose="020B0502020202020204" pitchFamily="34" charset="0"/>
          </a:endParaRPr>
        </a:p>
      </dsp:txBody>
      <dsp:txXfrm rot="-5400000">
        <a:off x="1574507" y="4607104"/>
        <a:ext cx="1687874" cy="1656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DBF03-9024-47A3-BC9A-4046BB74E637}">
      <dsp:nvSpPr>
        <dsp:cNvPr id="0" name=""/>
        <dsp:cNvSpPr/>
      </dsp:nvSpPr>
      <dsp:spPr>
        <a:xfrm>
          <a:off x="1444629" y="1818"/>
          <a:ext cx="2724447" cy="1634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Century Gothic" panose="020B0502020202020204" pitchFamily="34" charset="0"/>
            </a:rPr>
            <a:t>Informarnos de fuentes confiables.</a:t>
          </a:r>
          <a:endParaRPr lang="es-CR" sz="2100" kern="1200" dirty="0">
            <a:latin typeface="Century Gothic" panose="020B0502020202020204" pitchFamily="34" charset="0"/>
          </a:endParaRPr>
        </a:p>
      </dsp:txBody>
      <dsp:txXfrm>
        <a:off x="1444629" y="1818"/>
        <a:ext cx="2724447" cy="1634668"/>
      </dsp:txXfrm>
    </dsp:sp>
    <dsp:sp modelId="{20898879-1B68-46E4-BD7A-5A7FC27D2F8C}">
      <dsp:nvSpPr>
        <dsp:cNvPr id="0" name=""/>
        <dsp:cNvSpPr/>
      </dsp:nvSpPr>
      <dsp:spPr>
        <a:xfrm>
          <a:off x="4385317" y="4"/>
          <a:ext cx="2724447" cy="16346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Century Gothic" panose="020B0502020202020204" pitchFamily="34" charset="0"/>
            </a:rPr>
            <a:t>Acudir a vacunarnos  si  es posible.</a:t>
          </a:r>
          <a:endParaRPr lang="es-CR" sz="2100" kern="1200" dirty="0">
            <a:latin typeface="Century Gothic" panose="020B0502020202020204" pitchFamily="34" charset="0"/>
          </a:endParaRPr>
        </a:p>
      </dsp:txBody>
      <dsp:txXfrm>
        <a:off x="4385317" y="4"/>
        <a:ext cx="2724447" cy="1634668"/>
      </dsp:txXfrm>
    </dsp:sp>
    <dsp:sp modelId="{89196AD8-8AA1-47AB-891D-80102FA5B7CD}">
      <dsp:nvSpPr>
        <dsp:cNvPr id="0" name=""/>
        <dsp:cNvSpPr/>
      </dsp:nvSpPr>
      <dsp:spPr>
        <a:xfrm>
          <a:off x="1444629" y="1908932"/>
          <a:ext cx="2724447" cy="16346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Century Gothic" panose="020B0502020202020204" pitchFamily="34" charset="0"/>
            </a:rPr>
            <a:t>Utilizar la mascarilla y seguir los protocolos del Ministerio de Salud.</a:t>
          </a:r>
          <a:endParaRPr lang="es-CR" sz="2100" kern="1200" dirty="0">
            <a:latin typeface="Century Gothic" panose="020B0502020202020204" pitchFamily="34" charset="0"/>
          </a:endParaRPr>
        </a:p>
      </dsp:txBody>
      <dsp:txXfrm>
        <a:off x="1444629" y="1908932"/>
        <a:ext cx="2724447" cy="1634668"/>
      </dsp:txXfrm>
    </dsp:sp>
    <dsp:sp modelId="{A478E6F7-71F9-479D-BF3B-D3DF5F4DB701}">
      <dsp:nvSpPr>
        <dsp:cNvPr id="0" name=""/>
        <dsp:cNvSpPr/>
      </dsp:nvSpPr>
      <dsp:spPr>
        <a:xfrm>
          <a:off x="4441522" y="1908932"/>
          <a:ext cx="2724447" cy="16346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Century Gothic" panose="020B0502020202020204" pitchFamily="34" charset="0"/>
            </a:rPr>
            <a:t>Aprovechar el uso de las TICS para socializar.</a:t>
          </a:r>
          <a:endParaRPr lang="es-CR" sz="2100" kern="1200" dirty="0">
            <a:latin typeface="Century Gothic" panose="020B0502020202020204" pitchFamily="34" charset="0"/>
          </a:endParaRPr>
        </a:p>
      </dsp:txBody>
      <dsp:txXfrm>
        <a:off x="4441522" y="1908932"/>
        <a:ext cx="2724447" cy="1634668"/>
      </dsp:txXfrm>
    </dsp:sp>
    <dsp:sp modelId="{00933656-7C6D-475A-9EDF-514AC0557219}">
      <dsp:nvSpPr>
        <dsp:cNvPr id="0" name=""/>
        <dsp:cNvSpPr/>
      </dsp:nvSpPr>
      <dsp:spPr>
        <a:xfrm>
          <a:off x="2943076" y="3816045"/>
          <a:ext cx="2724447" cy="16346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Century Gothic" panose="020B0502020202020204" pitchFamily="34" charset="0"/>
            </a:rPr>
            <a:t>Acudir a los centros de salud a tiempo</a:t>
          </a:r>
          <a:endParaRPr lang="es-CR" sz="2100" kern="1200" dirty="0">
            <a:latin typeface="Century Gothic" panose="020B0502020202020204" pitchFamily="34" charset="0"/>
          </a:endParaRPr>
        </a:p>
      </dsp:txBody>
      <dsp:txXfrm>
        <a:off x="2943076" y="3816045"/>
        <a:ext cx="2724447" cy="163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695" y="220154"/>
            <a:ext cx="11088959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706" y="220148"/>
            <a:ext cx="11088936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310" y="2186842"/>
            <a:ext cx="10830560" cy="374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5349"/>
            <a:ext cx="12244070" cy="6908800"/>
            <a:chOff x="0" y="0"/>
            <a:chExt cx="12244070" cy="690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243994" cy="6908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3139" y="0"/>
              <a:ext cx="4300054" cy="52078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2612" y="870"/>
              <a:ext cx="4210580" cy="4965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9099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5918" y="201990"/>
            <a:ext cx="66954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4000" dirty="0" smtClean="0">
                <a:latin typeface="Century Gothic" panose="020B0502020202020204" pitchFamily="34" charset="0"/>
              </a:rPr>
              <a:t>En tiempos de Pandemia:</a:t>
            </a:r>
            <a:endParaRPr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63029179"/>
              </p:ext>
            </p:extLst>
          </p:nvPr>
        </p:nvGraphicFramePr>
        <p:xfrm>
          <a:off x="1710690" y="1404330"/>
          <a:ext cx="8610600" cy="545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08237"/>
            <a:ext cx="12472594" cy="7061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5281" y="381000"/>
            <a:ext cx="9402032" cy="3424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/>
              </a:rPr>
              <a:t>“#TodasSomosAMELIA: Convirtiéndome en Promotora Juvenil”</a:t>
            </a:r>
          </a:p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/>
              </a:rPr>
              <a:t> </a:t>
            </a:r>
          </a:p>
          <a:p>
            <a:pPr marL="12700" marR="5080" algn="ctr">
              <a:spcBef>
                <a:spcPts val="100"/>
              </a:spcBef>
            </a:pPr>
            <a:r>
              <a:rPr lang="es-ES" sz="4400" b="1" spc="-15" dirty="0" smtClean="0">
                <a:solidFill>
                  <a:srgbClr val="92D050"/>
                </a:solidFill>
                <a:latin typeface="Century Gothic" panose="020B0502020202020204" pitchFamily="34" charset="0"/>
                <a:cs typeface="Arial"/>
              </a:rPr>
              <a:t>Sesión 3:</a:t>
            </a:r>
            <a:endParaRPr lang="es-ES" sz="4400" b="1" spc="-15" dirty="0">
              <a:solidFill>
                <a:srgbClr val="92D05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568" y="4147037"/>
            <a:ext cx="521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z="3000" spc="55" dirty="0">
                <a:solidFill>
                  <a:srgbClr val="FFFFFF"/>
                </a:solidFill>
                <a:latin typeface="Arial"/>
                <a:cs typeface="Arial"/>
              </a:rPr>
              <a:t>Convenio	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CCSS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-PANIAMOR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t="-17644" r="11600" b="74441"/>
          <a:stretch/>
        </p:blipFill>
        <p:spPr>
          <a:xfrm>
            <a:off x="287740" y="3235312"/>
            <a:ext cx="11262815" cy="3124200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>
            <a:off x="228600" y="4114799"/>
            <a:ext cx="11125200" cy="1686819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747792" y="3937285"/>
            <a:ext cx="10764464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sz="3600" b="1" i="1" spc="-1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AMELIA EMPODERADA DE SU CUIDADO EN PANDEMIA</a:t>
            </a:r>
            <a:endParaRPr lang="es-ES" sz="3600" b="1" i="1" spc="-15" dirty="0" smtClean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es-ES" sz="3600" b="1" spc="-15" dirty="0" smtClean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r>
              <a:rPr lang="es-ES" sz="3600" b="1" spc="-15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Facilitadoras: Mafalda Flores y Erika Céspedes</a:t>
            </a:r>
            <a:endParaRPr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5989" y="-74754"/>
            <a:ext cx="2056228" cy="276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5918" y="201990"/>
            <a:ext cx="66954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4000" dirty="0" smtClean="0">
                <a:latin typeface="Century Gothic" panose="020B0502020202020204" pitchFamily="34" charset="0"/>
              </a:rPr>
              <a:t>Autocuidado ¿Qué es?</a:t>
            </a:r>
            <a:endParaRPr sz="4000" dirty="0">
              <a:latin typeface="Century Gothic" panose="020B0502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2812276" cy="269688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17931"/>
              </p:ext>
            </p:extLst>
          </p:nvPr>
        </p:nvGraphicFramePr>
        <p:xfrm>
          <a:off x="3086100" y="1371348"/>
          <a:ext cx="8610600" cy="545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r="13064"/>
          <a:stretch/>
        </p:blipFill>
        <p:spPr>
          <a:xfrm>
            <a:off x="8153400" y="2501916"/>
            <a:ext cx="3502450" cy="2963299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696711"/>
              </p:ext>
            </p:extLst>
          </p:nvPr>
        </p:nvGraphicFramePr>
        <p:xfrm>
          <a:off x="1371600" y="2057400"/>
          <a:ext cx="7086600" cy="38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47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0800000">
            <a:off x="381000" y="5892055"/>
            <a:ext cx="12031980" cy="1525905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>
            <a:spLocks/>
          </p:cNvSpPr>
          <p:nvPr/>
        </p:nvSpPr>
        <p:spPr>
          <a:xfrm>
            <a:off x="1295400" y="1219200"/>
            <a:ext cx="9982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s-E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Desde una perspectiva de género podemos entender que históricamente:</a:t>
            </a:r>
            <a:endParaRPr lang="es-ES" sz="2000" kern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1055"/>
            <a:ext cx="590795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9780" y="-50219"/>
            <a:ext cx="12654180" cy="7061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2568" y="4147037"/>
            <a:ext cx="521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z="3000" spc="55" dirty="0">
                <a:solidFill>
                  <a:srgbClr val="FFFFFF"/>
                </a:solidFill>
                <a:latin typeface="Arial"/>
                <a:cs typeface="Arial"/>
              </a:rPr>
              <a:t>Convenio	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CCSS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-PANIAMOR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>
            <a:off x="52484" y="4433662"/>
            <a:ext cx="11251442" cy="1928119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 rot="16200000">
            <a:off x="3018183" y="1464848"/>
            <a:ext cx="504630" cy="56510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477761"/>
            <a:ext cx="11027831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4000" b="1" spc="-15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Pensemos en nuestra realidad actual en tiempo de Pandemia: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es-ES" sz="4000" b="1" spc="-15" dirty="0" smtClean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4800" b="1" spc="-15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¿Qué factores influyen en el autocuidado?</a:t>
            </a:r>
            <a:endParaRPr sz="48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81" y="3933523"/>
            <a:ext cx="4221047" cy="29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5062" y="-203200"/>
            <a:ext cx="2056228" cy="276919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28144"/>
            <a:ext cx="7062679" cy="5297009"/>
          </a:xfrm>
          <a:prstGeom prst="rect">
            <a:avLst/>
          </a:prstGeom>
        </p:spPr>
      </p:pic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554706" y="220148"/>
            <a:ext cx="11256294" cy="553998"/>
          </a:xfrm>
        </p:spPr>
        <p:txBody>
          <a:bodyPr/>
          <a:lstStyle/>
          <a:p>
            <a:pPr algn="ctr"/>
            <a:r>
              <a:rPr lang="es-MX" sz="3600" spc="-1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¿</a:t>
            </a:r>
            <a:r>
              <a:rPr lang="es-MX" sz="3600" spc="-15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Qué </a:t>
            </a:r>
            <a:r>
              <a:rPr lang="es-MX" sz="3600" spc="-1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implica </a:t>
            </a:r>
            <a:r>
              <a:rPr lang="es-MX" sz="3600" spc="-15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el autocuido y cuido en pandemia</a:t>
            </a:r>
            <a:r>
              <a:rPr lang="es-MX" sz="3600" spc="-1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67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5062" y="-203200"/>
            <a:ext cx="2056228" cy="2769192"/>
          </a:xfrm>
          <a:prstGeom prst="rect">
            <a:avLst/>
          </a:prstGeom>
        </p:spPr>
      </p:pic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554706" y="220148"/>
            <a:ext cx="11256294" cy="553998"/>
          </a:xfrm>
        </p:spPr>
        <p:txBody>
          <a:bodyPr/>
          <a:lstStyle/>
          <a:p>
            <a:pPr algn="ctr"/>
            <a:r>
              <a:rPr lang="es-MX" sz="3600" spc="-1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Empoderamiento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29546"/>
          <a:stretch/>
        </p:blipFill>
        <p:spPr>
          <a:xfrm>
            <a:off x="762000" y="1163199"/>
            <a:ext cx="4738707" cy="56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62580"/>
            <a:ext cx="5593873" cy="31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82447" y="-48998"/>
            <a:ext cx="12510125" cy="7061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2568" y="4147037"/>
            <a:ext cx="52127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9760" algn="l"/>
              </a:tabLst>
            </a:pPr>
            <a:r>
              <a:rPr sz="3000" spc="55" dirty="0">
                <a:solidFill>
                  <a:srgbClr val="FFFFFF"/>
                </a:solidFill>
                <a:latin typeface="Arial"/>
                <a:cs typeface="Arial"/>
              </a:rPr>
              <a:t>Convenio	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CCSS</a:t>
            </a:r>
            <a:r>
              <a:rPr sz="3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-PANIAMOR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>
            <a:off x="0" y="4622813"/>
            <a:ext cx="11251442" cy="1928119"/>
          </a:xfrm>
          <a:prstGeom prst="rect">
            <a:avLst/>
          </a:prstGeom>
        </p:spPr>
      </p:pic>
      <p:pic>
        <p:nvPicPr>
          <p:cNvPr id="12" name="object 2"/>
          <p:cNvPicPr/>
          <p:nvPr/>
        </p:nvPicPr>
        <p:blipFill rotWithShape="1">
          <a:blip r:embed="rId2" cstate="print"/>
          <a:srcRect t="2233" r="11600" b="74441"/>
          <a:stretch/>
        </p:blipFill>
        <p:spPr>
          <a:xfrm rot="16200000">
            <a:off x="3018183" y="1464848"/>
            <a:ext cx="504630" cy="5651003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07834627"/>
              </p:ext>
            </p:extLst>
          </p:nvPr>
        </p:nvGraphicFramePr>
        <p:xfrm>
          <a:off x="3457925" y="159224"/>
          <a:ext cx="9157325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-182447" y="1143000"/>
            <a:ext cx="5312831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5400" b="1" spc="-15" dirty="0" smtClea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¿Qué debo tomar en cuenta para mi autocuidado y cuido?</a:t>
            </a:r>
            <a:endParaRPr sz="5400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290</Words>
  <Application>Microsoft Office PowerPoint</Application>
  <PresentationFormat>Panorámica</PresentationFormat>
  <Paragraphs>34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Presentación de PowerPoint</vt:lpstr>
      <vt:lpstr>Presentación de PowerPoint</vt:lpstr>
      <vt:lpstr>Autocuidado ¿Qué es?</vt:lpstr>
      <vt:lpstr>Presentación de PowerPoint</vt:lpstr>
      <vt:lpstr>Presentación de PowerPoint</vt:lpstr>
      <vt:lpstr>Presentación de PowerPoint</vt:lpstr>
      <vt:lpstr>¿Qué implica el autocuido y cuido en pandemia?</vt:lpstr>
      <vt:lpstr>Empoderamiento</vt:lpstr>
      <vt:lpstr>Presentación de PowerPoint</vt:lpstr>
      <vt:lpstr>En tiempos de Pandemia: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PresentaciónMerck Enero 21</dc:title>
  <dc:creator>ecespedes</dc:creator>
  <cp:lastModifiedBy>ecespedes</cp:lastModifiedBy>
  <cp:revision>40</cp:revision>
  <dcterms:created xsi:type="dcterms:W3CDTF">2021-03-05T17:33:43Z</dcterms:created>
  <dcterms:modified xsi:type="dcterms:W3CDTF">2021-08-11T19:34:14Z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2021-03-05T00:00:00Z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2021-03-05T00:00:00Z</vt:filetime>
  </property>
</Properties>
</file>