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1"/>
  </p:notesMasterIdLst>
  <p:handoutMasterIdLst>
    <p:handoutMasterId r:id="rId52"/>
  </p:handoutMasterIdLst>
  <p:sldIdLst>
    <p:sldId id="262" r:id="rId2"/>
    <p:sldId id="290" r:id="rId3"/>
    <p:sldId id="291" r:id="rId4"/>
    <p:sldId id="292" r:id="rId5"/>
    <p:sldId id="293" r:id="rId6"/>
    <p:sldId id="294" r:id="rId7"/>
    <p:sldId id="295" r:id="rId8"/>
    <p:sldId id="296" r:id="rId9"/>
    <p:sldId id="297" r:id="rId10"/>
    <p:sldId id="298" r:id="rId11"/>
    <p:sldId id="299" r:id="rId12"/>
    <p:sldId id="300" r:id="rId13"/>
    <p:sldId id="301" r:id="rId14"/>
    <p:sldId id="302" r:id="rId15"/>
    <p:sldId id="303" r:id="rId16"/>
    <p:sldId id="304" r:id="rId17"/>
    <p:sldId id="305" r:id="rId18"/>
    <p:sldId id="306" r:id="rId19"/>
    <p:sldId id="307" r:id="rId20"/>
    <p:sldId id="309" r:id="rId21"/>
    <p:sldId id="310" r:id="rId22"/>
    <p:sldId id="308" r:id="rId23"/>
    <p:sldId id="313" r:id="rId24"/>
    <p:sldId id="311" r:id="rId25"/>
    <p:sldId id="312" r:id="rId26"/>
    <p:sldId id="277" r:id="rId27"/>
    <p:sldId id="258" r:id="rId28"/>
    <p:sldId id="278" r:id="rId29"/>
    <p:sldId id="279" r:id="rId30"/>
    <p:sldId id="256" r:id="rId31"/>
    <p:sldId id="314" r:id="rId32"/>
    <p:sldId id="316" r:id="rId33"/>
    <p:sldId id="317" r:id="rId34"/>
    <p:sldId id="318" r:id="rId35"/>
    <p:sldId id="319" r:id="rId36"/>
    <p:sldId id="320" r:id="rId37"/>
    <p:sldId id="321" r:id="rId38"/>
    <p:sldId id="322" r:id="rId39"/>
    <p:sldId id="323" r:id="rId40"/>
    <p:sldId id="324" r:id="rId41"/>
    <p:sldId id="325" r:id="rId42"/>
    <p:sldId id="326" r:id="rId43"/>
    <p:sldId id="327" r:id="rId44"/>
    <p:sldId id="328" r:id="rId45"/>
    <p:sldId id="329" r:id="rId46"/>
    <p:sldId id="330" r:id="rId47"/>
    <p:sldId id="331" r:id="rId48"/>
    <p:sldId id="332" r:id="rId49"/>
    <p:sldId id="288" r:id="rId50"/>
  </p:sldIdLst>
  <p:sldSz cx="12188825" cy="6858000"/>
  <p:notesSz cx="7010400" cy="9296400"/>
  <p:defaultTextStyle>
    <a:defPPr rtl="0">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5" pos="3839">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ane" initials="V"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260" autoAdjust="0"/>
    <p:restoredTop sz="95000" autoAdjust="0"/>
  </p:normalViewPr>
  <p:slideViewPr>
    <p:cSldViewPr>
      <p:cViewPr varScale="1">
        <p:scale>
          <a:sx n="85" d="100"/>
          <a:sy n="85" d="100"/>
        </p:scale>
        <p:origin x="200" y="352"/>
      </p:cViewPr>
      <p:guideLst>
        <p:guide orient="horz" pos="2160"/>
        <p:guide pos="3839"/>
      </p:guideLst>
    </p:cSldViewPr>
  </p:slideViewPr>
  <p:notesTextViewPr>
    <p:cViewPr>
      <p:scale>
        <a:sx n="1" d="1"/>
        <a:sy n="1" d="1"/>
      </p:scale>
      <p:origin x="0" y="0"/>
    </p:cViewPr>
  </p:notesTextViewPr>
  <p:notesViewPr>
    <p:cSldViewPr>
      <p:cViewPr varScale="1">
        <p:scale>
          <a:sx n="72" d="100"/>
          <a:sy n="72" d="100"/>
        </p:scale>
        <p:origin x="3252" y="60"/>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commentAuthors" Target="commentAuthor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s>
</file>

<file path=ppt/diagrams/_rels/data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s>
</file>

<file path=ppt/diagrams/_rels/data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26.png"/><Relationship Id="rId5" Type="http://schemas.openxmlformats.org/officeDocument/2006/relationships/image" Target="../media/image30.png"/><Relationship Id="rId4" Type="http://schemas.openxmlformats.org/officeDocument/2006/relationships/image" Target="../media/image29.png"/></Relationships>
</file>

<file path=ppt/diagrams/_rels/data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image" Target="../media/image49.png"/><Relationship Id="rId4" Type="http://schemas.openxmlformats.org/officeDocument/2006/relationships/image" Target="../media/image52.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s>
</file>

<file path=ppt/diagrams/_rels/drawing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26.png"/><Relationship Id="rId5" Type="http://schemas.openxmlformats.org/officeDocument/2006/relationships/image" Target="../media/image30.png"/><Relationship Id="rId4" Type="http://schemas.openxmlformats.org/officeDocument/2006/relationships/image" Target="../media/image29.png"/></Relationships>
</file>

<file path=ppt/diagrams/_rels/drawing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image" Target="../media/image49.png"/><Relationship Id="rId4" Type="http://schemas.openxmlformats.org/officeDocument/2006/relationships/image" Target="../media/image52.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B2D9CCA-AFE1-42AE-8DE1-BF5773FF700E}" type="doc">
      <dgm:prSet loTypeId="urn:microsoft.com/office/officeart/2005/8/layout/vList4#1" loCatId="list" qsTypeId="urn:microsoft.com/office/officeart/2005/8/quickstyle/3d3" qsCatId="3D" csTypeId="urn:microsoft.com/office/officeart/2005/8/colors/colorful5" csCatId="colorful" phldr="1"/>
      <dgm:spPr/>
      <dgm:t>
        <a:bodyPr/>
        <a:lstStyle/>
        <a:p>
          <a:endParaRPr lang="es-CR"/>
        </a:p>
      </dgm:t>
    </dgm:pt>
    <dgm:pt modelId="{DEC8AE67-748F-4BA0-8984-E5A3202AB213}">
      <dgm:prSet phldrT="[Texto]"/>
      <dgm:spPr/>
      <dgm:t>
        <a:bodyPr/>
        <a:lstStyle/>
        <a:p>
          <a:r>
            <a:rPr lang="es-CR" dirty="0">
              <a:latin typeface="Albertus Medium" pitchFamily="34" charset="0"/>
            </a:rPr>
            <a:t>2. Leguminosas</a:t>
          </a:r>
        </a:p>
      </dgm:t>
    </dgm:pt>
    <dgm:pt modelId="{E0DC4558-499D-462F-8A7C-220F832FF583}" type="parTrans" cxnId="{0E3F3433-F752-4AF8-AD9A-EBBDDE36A4F5}">
      <dgm:prSet/>
      <dgm:spPr/>
      <dgm:t>
        <a:bodyPr/>
        <a:lstStyle/>
        <a:p>
          <a:endParaRPr lang="es-CR"/>
        </a:p>
      </dgm:t>
    </dgm:pt>
    <dgm:pt modelId="{2FD32C4C-C49E-4105-B6E0-E7CBE256414A}" type="sibTrans" cxnId="{0E3F3433-F752-4AF8-AD9A-EBBDDE36A4F5}">
      <dgm:prSet/>
      <dgm:spPr/>
      <dgm:t>
        <a:bodyPr/>
        <a:lstStyle/>
        <a:p>
          <a:endParaRPr lang="es-CR"/>
        </a:p>
      </dgm:t>
    </dgm:pt>
    <dgm:pt modelId="{B81DB524-AA62-4F5F-A6F1-02115444A0F1}">
      <dgm:prSet phldrT="[Texto]"/>
      <dgm:spPr/>
      <dgm:t>
        <a:bodyPr/>
        <a:lstStyle/>
        <a:p>
          <a:r>
            <a:rPr lang="es-CR" dirty="0">
              <a:latin typeface="Albertus Medium" pitchFamily="34" charset="0"/>
            </a:rPr>
            <a:t>3. Verduras Harinosas</a:t>
          </a:r>
        </a:p>
      </dgm:t>
    </dgm:pt>
    <dgm:pt modelId="{DB7664A2-F09F-4D0A-8260-D39B69962877}" type="parTrans" cxnId="{8298C021-BBE2-48DA-9AB2-7D8C08C78CA4}">
      <dgm:prSet/>
      <dgm:spPr/>
      <dgm:t>
        <a:bodyPr/>
        <a:lstStyle/>
        <a:p>
          <a:endParaRPr lang="es-CR"/>
        </a:p>
      </dgm:t>
    </dgm:pt>
    <dgm:pt modelId="{03BBD816-9EBE-49B9-8036-77C038013E8A}" type="sibTrans" cxnId="{8298C021-BBE2-48DA-9AB2-7D8C08C78CA4}">
      <dgm:prSet/>
      <dgm:spPr/>
      <dgm:t>
        <a:bodyPr/>
        <a:lstStyle/>
        <a:p>
          <a:endParaRPr lang="es-CR"/>
        </a:p>
      </dgm:t>
    </dgm:pt>
    <dgm:pt modelId="{1849289F-D993-4CB0-ACB1-F58F7CBAA192}">
      <dgm:prSet phldrT="[Texto]"/>
      <dgm:spPr/>
      <dgm:t>
        <a:bodyPr/>
        <a:lstStyle/>
        <a:p>
          <a:r>
            <a:rPr lang="es-CR" dirty="0">
              <a:latin typeface="Albertus Medium" pitchFamily="34" charset="0"/>
            </a:rPr>
            <a:t>1. Cereales</a:t>
          </a:r>
        </a:p>
      </dgm:t>
    </dgm:pt>
    <dgm:pt modelId="{B23152F6-852E-4A31-87A1-8409E5890726}" type="sibTrans" cxnId="{78307C57-E6CA-4EF6-A611-02694CD8B917}">
      <dgm:prSet/>
      <dgm:spPr/>
      <dgm:t>
        <a:bodyPr/>
        <a:lstStyle/>
        <a:p>
          <a:endParaRPr lang="es-CR"/>
        </a:p>
      </dgm:t>
    </dgm:pt>
    <dgm:pt modelId="{4F46597E-1122-4A52-8ED2-97A1D2FA1C17}" type="parTrans" cxnId="{78307C57-E6CA-4EF6-A611-02694CD8B917}">
      <dgm:prSet/>
      <dgm:spPr/>
      <dgm:t>
        <a:bodyPr/>
        <a:lstStyle/>
        <a:p>
          <a:endParaRPr lang="es-CR"/>
        </a:p>
      </dgm:t>
    </dgm:pt>
    <dgm:pt modelId="{D69E9103-CDEF-4C6D-833B-2F9969BBD68E}" type="pres">
      <dgm:prSet presAssocID="{3B2D9CCA-AFE1-42AE-8DE1-BF5773FF700E}" presName="linear" presStyleCnt="0">
        <dgm:presLayoutVars>
          <dgm:dir/>
          <dgm:resizeHandles val="exact"/>
        </dgm:presLayoutVars>
      </dgm:prSet>
      <dgm:spPr/>
    </dgm:pt>
    <dgm:pt modelId="{AD6B2E14-3086-46E0-AAB2-C764A1A25936}" type="pres">
      <dgm:prSet presAssocID="{1849289F-D993-4CB0-ACB1-F58F7CBAA192}" presName="comp" presStyleCnt="0"/>
      <dgm:spPr/>
    </dgm:pt>
    <dgm:pt modelId="{A7A63746-38CF-421A-8CE0-8402DE0387D0}" type="pres">
      <dgm:prSet presAssocID="{1849289F-D993-4CB0-ACB1-F58F7CBAA192}" presName="box" presStyleLbl="node1" presStyleIdx="0" presStyleCnt="3"/>
      <dgm:spPr/>
    </dgm:pt>
    <dgm:pt modelId="{30D4DE8F-84B0-42A0-A527-8925A87C2C8D}" type="pres">
      <dgm:prSet presAssocID="{1849289F-D993-4CB0-ACB1-F58F7CBAA192}" presName="img" presStyleLbl="fgImgPlace1" presStyleIdx="0" presStyleCnt="3"/>
      <dgm:spPr>
        <a:blipFill rotWithShape="0">
          <a:blip xmlns:r="http://schemas.openxmlformats.org/officeDocument/2006/relationships" r:embed="rId1"/>
          <a:stretch>
            <a:fillRect/>
          </a:stretch>
        </a:blipFill>
      </dgm:spPr>
    </dgm:pt>
    <dgm:pt modelId="{EBCBA9FD-F00D-4C1E-88E7-C77BFAB7D04C}" type="pres">
      <dgm:prSet presAssocID="{1849289F-D993-4CB0-ACB1-F58F7CBAA192}" presName="text" presStyleLbl="node1" presStyleIdx="0" presStyleCnt="3">
        <dgm:presLayoutVars>
          <dgm:bulletEnabled val="1"/>
        </dgm:presLayoutVars>
      </dgm:prSet>
      <dgm:spPr/>
    </dgm:pt>
    <dgm:pt modelId="{0A7B9EF2-0E35-4DD9-8679-88A4197FA232}" type="pres">
      <dgm:prSet presAssocID="{B23152F6-852E-4A31-87A1-8409E5890726}" presName="spacer" presStyleCnt="0"/>
      <dgm:spPr/>
    </dgm:pt>
    <dgm:pt modelId="{796BD525-0179-40C9-9D0B-FCDF0B63C273}" type="pres">
      <dgm:prSet presAssocID="{DEC8AE67-748F-4BA0-8984-E5A3202AB213}" presName="comp" presStyleCnt="0"/>
      <dgm:spPr/>
    </dgm:pt>
    <dgm:pt modelId="{3F6FCF01-B0F9-4F02-B663-AE1D10F9F008}" type="pres">
      <dgm:prSet presAssocID="{DEC8AE67-748F-4BA0-8984-E5A3202AB213}" presName="box" presStyleLbl="node1" presStyleIdx="1" presStyleCnt="3"/>
      <dgm:spPr/>
    </dgm:pt>
    <dgm:pt modelId="{2D600DC4-F2BB-4BB1-8698-C4B535663F18}" type="pres">
      <dgm:prSet presAssocID="{DEC8AE67-748F-4BA0-8984-E5A3202AB213}" presName="img" presStyleLbl="fgImgPlace1" presStyleIdx="1" presStyleCnt="3"/>
      <dgm:spPr>
        <a:blipFill rotWithShape="0">
          <a:blip xmlns:r="http://schemas.openxmlformats.org/officeDocument/2006/relationships" r:embed="rId2"/>
          <a:stretch>
            <a:fillRect/>
          </a:stretch>
        </a:blipFill>
      </dgm:spPr>
    </dgm:pt>
    <dgm:pt modelId="{A7BCEE31-D308-418F-AF01-6E2BC5AD4782}" type="pres">
      <dgm:prSet presAssocID="{DEC8AE67-748F-4BA0-8984-E5A3202AB213}" presName="text" presStyleLbl="node1" presStyleIdx="1" presStyleCnt="3">
        <dgm:presLayoutVars>
          <dgm:bulletEnabled val="1"/>
        </dgm:presLayoutVars>
      </dgm:prSet>
      <dgm:spPr/>
    </dgm:pt>
    <dgm:pt modelId="{1252DC56-FA13-4B97-B562-9F9FEE35F8BF}" type="pres">
      <dgm:prSet presAssocID="{2FD32C4C-C49E-4105-B6E0-E7CBE256414A}" presName="spacer" presStyleCnt="0"/>
      <dgm:spPr/>
    </dgm:pt>
    <dgm:pt modelId="{74C4D143-554E-4889-9CC7-52578A8D4721}" type="pres">
      <dgm:prSet presAssocID="{B81DB524-AA62-4F5F-A6F1-02115444A0F1}" presName="comp" presStyleCnt="0"/>
      <dgm:spPr/>
    </dgm:pt>
    <dgm:pt modelId="{2044C2C2-9AC7-4C41-A990-3E65CFF85DD1}" type="pres">
      <dgm:prSet presAssocID="{B81DB524-AA62-4F5F-A6F1-02115444A0F1}" presName="box" presStyleLbl="node1" presStyleIdx="2" presStyleCnt="3"/>
      <dgm:spPr/>
    </dgm:pt>
    <dgm:pt modelId="{EA93F0A3-3CCC-47B7-9EBF-712E46E841CF}" type="pres">
      <dgm:prSet presAssocID="{B81DB524-AA62-4F5F-A6F1-02115444A0F1}" presName="img" presStyleLbl="fgImgPlace1" presStyleIdx="2" presStyleCnt="3"/>
      <dgm:spPr>
        <a:blipFill rotWithShape="0">
          <a:blip xmlns:r="http://schemas.openxmlformats.org/officeDocument/2006/relationships" r:embed="rId3"/>
          <a:stretch>
            <a:fillRect/>
          </a:stretch>
        </a:blipFill>
      </dgm:spPr>
    </dgm:pt>
    <dgm:pt modelId="{EC2CA096-D2EB-45B3-930F-4F4F896039A2}" type="pres">
      <dgm:prSet presAssocID="{B81DB524-AA62-4F5F-A6F1-02115444A0F1}" presName="text" presStyleLbl="node1" presStyleIdx="2" presStyleCnt="3">
        <dgm:presLayoutVars>
          <dgm:bulletEnabled val="1"/>
        </dgm:presLayoutVars>
      </dgm:prSet>
      <dgm:spPr/>
    </dgm:pt>
  </dgm:ptLst>
  <dgm:cxnLst>
    <dgm:cxn modelId="{20CF2C0D-6D13-47F9-824B-79D3AF6858CA}" type="presOf" srcId="{DEC8AE67-748F-4BA0-8984-E5A3202AB213}" destId="{3F6FCF01-B0F9-4F02-B663-AE1D10F9F008}" srcOrd="0" destOrd="0" presId="urn:microsoft.com/office/officeart/2005/8/layout/vList4#1"/>
    <dgm:cxn modelId="{B789AF19-A62E-4DA9-AB38-F924ECE39D9E}" type="presOf" srcId="{B81DB524-AA62-4F5F-A6F1-02115444A0F1}" destId="{EC2CA096-D2EB-45B3-930F-4F4F896039A2}" srcOrd="1" destOrd="0" presId="urn:microsoft.com/office/officeart/2005/8/layout/vList4#1"/>
    <dgm:cxn modelId="{8298C021-BBE2-48DA-9AB2-7D8C08C78CA4}" srcId="{3B2D9CCA-AFE1-42AE-8DE1-BF5773FF700E}" destId="{B81DB524-AA62-4F5F-A6F1-02115444A0F1}" srcOrd="2" destOrd="0" parTransId="{DB7664A2-F09F-4D0A-8260-D39B69962877}" sibTransId="{03BBD816-9EBE-49B9-8036-77C038013E8A}"/>
    <dgm:cxn modelId="{0E3F3433-F752-4AF8-AD9A-EBBDDE36A4F5}" srcId="{3B2D9CCA-AFE1-42AE-8DE1-BF5773FF700E}" destId="{DEC8AE67-748F-4BA0-8984-E5A3202AB213}" srcOrd="1" destOrd="0" parTransId="{E0DC4558-499D-462F-8A7C-220F832FF583}" sibTransId="{2FD32C4C-C49E-4105-B6E0-E7CBE256414A}"/>
    <dgm:cxn modelId="{DE8F043F-0E58-40CB-92D2-BC601D8A37FC}" type="presOf" srcId="{B81DB524-AA62-4F5F-A6F1-02115444A0F1}" destId="{2044C2C2-9AC7-4C41-A990-3E65CFF85DD1}" srcOrd="0" destOrd="0" presId="urn:microsoft.com/office/officeart/2005/8/layout/vList4#1"/>
    <dgm:cxn modelId="{B0D7B444-62B4-4DF7-924B-4FCE2263129B}" type="presOf" srcId="{3B2D9CCA-AFE1-42AE-8DE1-BF5773FF700E}" destId="{D69E9103-CDEF-4C6D-833B-2F9969BBD68E}" srcOrd="0" destOrd="0" presId="urn:microsoft.com/office/officeart/2005/8/layout/vList4#1"/>
    <dgm:cxn modelId="{E9B86448-7F0B-4FB3-ADF7-AB49C5918407}" type="presOf" srcId="{1849289F-D993-4CB0-ACB1-F58F7CBAA192}" destId="{EBCBA9FD-F00D-4C1E-88E7-C77BFAB7D04C}" srcOrd="1" destOrd="0" presId="urn:microsoft.com/office/officeart/2005/8/layout/vList4#1"/>
    <dgm:cxn modelId="{7DA6B54D-07A1-41C6-9B75-C8D7F8746038}" type="presOf" srcId="{1849289F-D993-4CB0-ACB1-F58F7CBAA192}" destId="{A7A63746-38CF-421A-8CE0-8402DE0387D0}" srcOrd="0" destOrd="0" presId="urn:microsoft.com/office/officeart/2005/8/layout/vList4#1"/>
    <dgm:cxn modelId="{78307C57-E6CA-4EF6-A611-02694CD8B917}" srcId="{3B2D9CCA-AFE1-42AE-8DE1-BF5773FF700E}" destId="{1849289F-D993-4CB0-ACB1-F58F7CBAA192}" srcOrd="0" destOrd="0" parTransId="{4F46597E-1122-4A52-8ED2-97A1D2FA1C17}" sibTransId="{B23152F6-852E-4A31-87A1-8409E5890726}"/>
    <dgm:cxn modelId="{379AE7BB-589F-4285-AECE-CF9B3152B645}" type="presOf" srcId="{DEC8AE67-748F-4BA0-8984-E5A3202AB213}" destId="{A7BCEE31-D308-418F-AF01-6E2BC5AD4782}" srcOrd="1" destOrd="0" presId="urn:microsoft.com/office/officeart/2005/8/layout/vList4#1"/>
    <dgm:cxn modelId="{B949AE3C-BDAB-4138-AC31-DF0B9CD397AA}" type="presParOf" srcId="{D69E9103-CDEF-4C6D-833B-2F9969BBD68E}" destId="{AD6B2E14-3086-46E0-AAB2-C764A1A25936}" srcOrd="0" destOrd="0" presId="urn:microsoft.com/office/officeart/2005/8/layout/vList4#1"/>
    <dgm:cxn modelId="{0E6C991A-3419-4CCC-9CF8-AA354EC58A5B}" type="presParOf" srcId="{AD6B2E14-3086-46E0-AAB2-C764A1A25936}" destId="{A7A63746-38CF-421A-8CE0-8402DE0387D0}" srcOrd="0" destOrd="0" presId="urn:microsoft.com/office/officeart/2005/8/layout/vList4#1"/>
    <dgm:cxn modelId="{10305DB3-1AA5-44A9-B14A-EC296BBF333F}" type="presParOf" srcId="{AD6B2E14-3086-46E0-AAB2-C764A1A25936}" destId="{30D4DE8F-84B0-42A0-A527-8925A87C2C8D}" srcOrd="1" destOrd="0" presId="urn:microsoft.com/office/officeart/2005/8/layout/vList4#1"/>
    <dgm:cxn modelId="{DCAF8D72-D23F-40D6-875E-E94141B9FF80}" type="presParOf" srcId="{AD6B2E14-3086-46E0-AAB2-C764A1A25936}" destId="{EBCBA9FD-F00D-4C1E-88E7-C77BFAB7D04C}" srcOrd="2" destOrd="0" presId="urn:microsoft.com/office/officeart/2005/8/layout/vList4#1"/>
    <dgm:cxn modelId="{E737AA17-D69F-4CC1-A27D-E0F5FF5AB4AA}" type="presParOf" srcId="{D69E9103-CDEF-4C6D-833B-2F9969BBD68E}" destId="{0A7B9EF2-0E35-4DD9-8679-88A4197FA232}" srcOrd="1" destOrd="0" presId="urn:microsoft.com/office/officeart/2005/8/layout/vList4#1"/>
    <dgm:cxn modelId="{4E8DB11B-1EBC-4BCA-9215-477AE98567D4}" type="presParOf" srcId="{D69E9103-CDEF-4C6D-833B-2F9969BBD68E}" destId="{796BD525-0179-40C9-9D0B-FCDF0B63C273}" srcOrd="2" destOrd="0" presId="urn:microsoft.com/office/officeart/2005/8/layout/vList4#1"/>
    <dgm:cxn modelId="{D60BDC01-B8E6-4561-83EE-68B210AAA71F}" type="presParOf" srcId="{796BD525-0179-40C9-9D0B-FCDF0B63C273}" destId="{3F6FCF01-B0F9-4F02-B663-AE1D10F9F008}" srcOrd="0" destOrd="0" presId="urn:microsoft.com/office/officeart/2005/8/layout/vList4#1"/>
    <dgm:cxn modelId="{7B400C69-B22D-4C58-A967-D930F441FD2C}" type="presParOf" srcId="{796BD525-0179-40C9-9D0B-FCDF0B63C273}" destId="{2D600DC4-F2BB-4BB1-8698-C4B535663F18}" srcOrd="1" destOrd="0" presId="urn:microsoft.com/office/officeart/2005/8/layout/vList4#1"/>
    <dgm:cxn modelId="{E713D7A7-EADD-4CF9-92C5-3FBD125569B1}" type="presParOf" srcId="{796BD525-0179-40C9-9D0B-FCDF0B63C273}" destId="{A7BCEE31-D308-418F-AF01-6E2BC5AD4782}" srcOrd="2" destOrd="0" presId="urn:microsoft.com/office/officeart/2005/8/layout/vList4#1"/>
    <dgm:cxn modelId="{F6642DC5-A795-48A9-BA7A-48559CE4B9F2}" type="presParOf" srcId="{D69E9103-CDEF-4C6D-833B-2F9969BBD68E}" destId="{1252DC56-FA13-4B97-B562-9F9FEE35F8BF}" srcOrd="3" destOrd="0" presId="urn:microsoft.com/office/officeart/2005/8/layout/vList4#1"/>
    <dgm:cxn modelId="{F9B262F0-C20D-4B34-A012-5D98CD86FFA2}" type="presParOf" srcId="{D69E9103-CDEF-4C6D-833B-2F9969BBD68E}" destId="{74C4D143-554E-4889-9CC7-52578A8D4721}" srcOrd="4" destOrd="0" presId="urn:microsoft.com/office/officeart/2005/8/layout/vList4#1"/>
    <dgm:cxn modelId="{5D27A21D-85FF-4737-AB0B-B7F9935A1F97}" type="presParOf" srcId="{74C4D143-554E-4889-9CC7-52578A8D4721}" destId="{2044C2C2-9AC7-4C41-A990-3E65CFF85DD1}" srcOrd="0" destOrd="0" presId="urn:microsoft.com/office/officeart/2005/8/layout/vList4#1"/>
    <dgm:cxn modelId="{811CFE65-7A63-40AF-ACB3-DA8159107D1A}" type="presParOf" srcId="{74C4D143-554E-4889-9CC7-52578A8D4721}" destId="{EA93F0A3-3CCC-47B7-9EBF-712E46E841CF}" srcOrd="1" destOrd="0" presId="urn:microsoft.com/office/officeart/2005/8/layout/vList4#1"/>
    <dgm:cxn modelId="{45775C29-E030-4DD9-AD03-D1CD91A9E2A0}" type="presParOf" srcId="{74C4D143-554E-4889-9CC7-52578A8D4721}" destId="{EC2CA096-D2EB-45B3-930F-4F4F896039A2}" srcOrd="2" destOrd="0" presId="urn:microsoft.com/office/officeart/2005/8/layout/vList4#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783A2E0-B45F-4900-8FCD-21BFBDC0D99B}" type="doc">
      <dgm:prSet loTypeId="urn:microsoft.com/office/officeart/2005/8/layout/vList3#1" loCatId="list" qsTypeId="urn:microsoft.com/office/officeart/2005/8/quickstyle/simple1" qsCatId="simple" csTypeId="urn:microsoft.com/office/officeart/2005/8/colors/colorful3" csCatId="colorful" phldr="1"/>
      <dgm:spPr/>
    </dgm:pt>
    <dgm:pt modelId="{1A8DD3FA-797F-411A-89E6-91B92D5F0D37}">
      <dgm:prSet phldrT="[Texto]"/>
      <dgm:spPr/>
      <dgm:t>
        <a:bodyPr/>
        <a:lstStyle/>
        <a:p>
          <a:pPr algn="l"/>
          <a:r>
            <a:rPr lang="es-CR" dirty="0">
              <a:latin typeface="Bernard MT Condensed" pitchFamily="18" charset="0"/>
            </a:rPr>
            <a:t>Carnes rojas</a:t>
          </a:r>
        </a:p>
      </dgm:t>
    </dgm:pt>
    <dgm:pt modelId="{1A6CA820-192F-43F3-B010-59C3D5D19493}" type="parTrans" cxnId="{B0701F11-8C35-4F8D-B8CB-D02952DF7861}">
      <dgm:prSet/>
      <dgm:spPr/>
      <dgm:t>
        <a:bodyPr/>
        <a:lstStyle/>
        <a:p>
          <a:endParaRPr lang="es-CR"/>
        </a:p>
      </dgm:t>
    </dgm:pt>
    <dgm:pt modelId="{9C3B2439-9AAC-4A06-BA64-29F630B20742}" type="sibTrans" cxnId="{B0701F11-8C35-4F8D-B8CB-D02952DF7861}">
      <dgm:prSet/>
      <dgm:spPr/>
      <dgm:t>
        <a:bodyPr/>
        <a:lstStyle/>
        <a:p>
          <a:endParaRPr lang="es-CR"/>
        </a:p>
      </dgm:t>
    </dgm:pt>
    <dgm:pt modelId="{852EF0F8-11A0-40AA-9845-A214015CA6B6}">
      <dgm:prSet phldrT="[Texto]"/>
      <dgm:spPr/>
      <dgm:t>
        <a:bodyPr/>
        <a:lstStyle/>
        <a:p>
          <a:pPr algn="l"/>
          <a:r>
            <a:rPr lang="es-CR" dirty="0">
              <a:latin typeface="Bernard MT Condensed" pitchFamily="18" charset="0"/>
            </a:rPr>
            <a:t>Pollo</a:t>
          </a:r>
        </a:p>
      </dgm:t>
    </dgm:pt>
    <dgm:pt modelId="{ABE4126B-9656-4459-A204-12F3852B5E44}" type="parTrans" cxnId="{DD64DC8D-5618-41E5-9171-8D5520BB7613}">
      <dgm:prSet/>
      <dgm:spPr/>
      <dgm:t>
        <a:bodyPr/>
        <a:lstStyle/>
        <a:p>
          <a:endParaRPr lang="es-CR"/>
        </a:p>
      </dgm:t>
    </dgm:pt>
    <dgm:pt modelId="{F1A4BE26-BF95-440D-AD89-BF09CDE76439}" type="sibTrans" cxnId="{DD64DC8D-5618-41E5-9171-8D5520BB7613}">
      <dgm:prSet/>
      <dgm:spPr/>
      <dgm:t>
        <a:bodyPr/>
        <a:lstStyle/>
        <a:p>
          <a:endParaRPr lang="es-CR"/>
        </a:p>
      </dgm:t>
    </dgm:pt>
    <dgm:pt modelId="{666D206E-1023-490D-9A5A-85F18D73CFD2}">
      <dgm:prSet phldrT="[Texto]"/>
      <dgm:spPr/>
      <dgm:t>
        <a:bodyPr/>
        <a:lstStyle/>
        <a:p>
          <a:r>
            <a:rPr lang="es-CR" dirty="0">
              <a:latin typeface="Bernard MT Condensed" pitchFamily="18" charset="0"/>
            </a:rPr>
            <a:t>Pescado y Mariscos</a:t>
          </a:r>
        </a:p>
      </dgm:t>
    </dgm:pt>
    <dgm:pt modelId="{62A587AC-D030-4DA9-B2F9-52C37DAC343F}" type="parTrans" cxnId="{0694AFC7-50E7-4B66-A083-0519362AB962}">
      <dgm:prSet/>
      <dgm:spPr/>
      <dgm:t>
        <a:bodyPr/>
        <a:lstStyle/>
        <a:p>
          <a:endParaRPr lang="es-CR"/>
        </a:p>
      </dgm:t>
    </dgm:pt>
    <dgm:pt modelId="{2B80EE64-5895-4082-B2F0-D4D354AF6601}" type="sibTrans" cxnId="{0694AFC7-50E7-4B66-A083-0519362AB962}">
      <dgm:prSet/>
      <dgm:spPr/>
      <dgm:t>
        <a:bodyPr/>
        <a:lstStyle/>
        <a:p>
          <a:endParaRPr lang="es-CR"/>
        </a:p>
      </dgm:t>
    </dgm:pt>
    <dgm:pt modelId="{5601D924-977A-492D-BEBC-E125532E0C2C}">
      <dgm:prSet phldrT="[Texto]"/>
      <dgm:spPr/>
      <dgm:t>
        <a:bodyPr/>
        <a:lstStyle/>
        <a:p>
          <a:pPr algn="l"/>
          <a:r>
            <a:rPr lang="es-CR" dirty="0">
              <a:latin typeface="Bernard MT Condensed" pitchFamily="18" charset="0"/>
            </a:rPr>
            <a:t>Lácteos</a:t>
          </a:r>
        </a:p>
      </dgm:t>
    </dgm:pt>
    <dgm:pt modelId="{BCAF14C6-BFB4-42B5-BBCB-F451D421F710}" type="parTrans" cxnId="{73F74736-E2DB-4CE7-A1A2-BB18F0DAC6CB}">
      <dgm:prSet/>
      <dgm:spPr/>
      <dgm:t>
        <a:bodyPr/>
        <a:lstStyle/>
        <a:p>
          <a:endParaRPr lang="es-CR"/>
        </a:p>
      </dgm:t>
    </dgm:pt>
    <dgm:pt modelId="{D4FD53E4-2B4C-4142-AC04-E4F48FC07059}" type="sibTrans" cxnId="{73F74736-E2DB-4CE7-A1A2-BB18F0DAC6CB}">
      <dgm:prSet/>
      <dgm:spPr/>
      <dgm:t>
        <a:bodyPr/>
        <a:lstStyle/>
        <a:p>
          <a:endParaRPr lang="es-CR"/>
        </a:p>
      </dgm:t>
    </dgm:pt>
    <dgm:pt modelId="{C186479A-DAD6-42C6-8006-06F815422D46}">
      <dgm:prSet phldrT="[Texto]"/>
      <dgm:spPr/>
      <dgm:t>
        <a:bodyPr/>
        <a:lstStyle/>
        <a:p>
          <a:pPr algn="l"/>
          <a:r>
            <a:rPr lang="es-CR" dirty="0">
              <a:latin typeface="Bernard MT Condensed" pitchFamily="18" charset="0"/>
            </a:rPr>
            <a:t>Huevos</a:t>
          </a:r>
        </a:p>
      </dgm:t>
    </dgm:pt>
    <dgm:pt modelId="{0101BF9D-357D-46E0-A158-B8CA4E17A246}" type="parTrans" cxnId="{C6D050B3-6707-482F-B991-E443E36C1F6B}">
      <dgm:prSet/>
      <dgm:spPr/>
      <dgm:t>
        <a:bodyPr/>
        <a:lstStyle/>
        <a:p>
          <a:endParaRPr lang="es-CR"/>
        </a:p>
      </dgm:t>
    </dgm:pt>
    <dgm:pt modelId="{0C3D520C-F593-4E6A-807A-85661FD374B5}" type="sibTrans" cxnId="{C6D050B3-6707-482F-B991-E443E36C1F6B}">
      <dgm:prSet/>
      <dgm:spPr/>
      <dgm:t>
        <a:bodyPr/>
        <a:lstStyle/>
        <a:p>
          <a:endParaRPr lang="es-CR"/>
        </a:p>
      </dgm:t>
    </dgm:pt>
    <dgm:pt modelId="{DC36CE3F-CE67-4EF6-909C-452AC3D2E9C8}" type="pres">
      <dgm:prSet presAssocID="{B783A2E0-B45F-4900-8FCD-21BFBDC0D99B}" presName="linearFlow" presStyleCnt="0">
        <dgm:presLayoutVars>
          <dgm:dir/>
          <dgm:resizeHandles val="exact"/>
        </dgm:presLayoutVars>
      </dgm:prSet>
      <dgm:spPr/>
    </dgm:pt>
    <dgm:pt modelId="{85C30287-857B-4B31-8D7B-A49E2BADF666}" type="pres">
      <dgm:prSet presAssocID="{1A8DD3FA-797F-411A-89E6-91B92D5F0D37}" presName="composite" presStyleCnt="0"/>
      <dgm:spPr/>
    </dgm:pt>
    <dgm:pt modelId="{6E8E3E65-FD1D-432D-8E82-CF031E0381B4}" type="pres">
      <dgm:prSet presAssocID="{1A8DD3FA-797F-411A-89E6-91B92D5F0D37}" presName="imgShp" presStyleLbl="fgImgPlace1" presStyleIdx="0" presStyleCnt="5"/>
      <dgm:spPr>
        <a:blipFill rotWithShape="0">
          <a:blip xmlns:r="http://schemas.openxmlformats.org/officeDocument/2006/relationships" r:embed="rId1"/>
          <a:stretch>
            <a:fillRect/>
          </a:stretch>
        </a:blipFill>
      </dgm:spPr>
    </dgm:pt>
    <dgm:pt modelId="{9027225E-F1B0-4718-8DD0-C108642FBEC0}" type="pres">
      <dgm:prSet presAssocID="{1A8DD3FA-797F-411A-89E6-91B92D5F0D37}" presName="txShp" presStyleLbl="node1" presStyleIdx="0" presStyleCnt="5">
        <dgm:presLayoutVars>
          <dgm:bulletEnabled val="1"/>
        </dgm:presLayoutVars>
      </dgm:prSet>
      <dgm:spPr/>
    </dgm:pt>
    <dgm:pt modelId="{4B6B582D-DE85-4A91-8031-16EC8BE6D5F9}" type="pres">
      <dgm:prSet presAssocID="{9C3B2439-9AAC-4A06-BA64-29F630B20742}" presName="spacing" presStyleCnt="0"/>
      <dgm:spPr/>
    </dgm:pt>
    <dgm:pt modelId="{D5567303-3DDF-434B-BB9F-E6700CE113FE}" type="pres">
      <dgm:prSet presAssocID="{852EF0F8-11A0-40AA-9845-A214015CA6B6}" presName="composite" presStyleCnt="0"/>
      <dgm:spPr/>
    </dgm:pt>
    <dgm:pt modelId="{92CE73B9-876E-4B34-BA24-D0EA90A27694}" type="pres">
      <dgm:prSet presAssocID="{852EF0F8-11A0-40AA-9845-A214015CA6B6}" presName="imgShp" presStyleLbl="fgImgPlace1" presStyleIdx="1" presStyleCnt="5"/>
      <dgm:spPr>
        <a:blipFill rotWithShape="0">
          <a:blip xmlns:r="http://schemas.openxmlformats.org/officeDocument/2006/relationships" r:embed="rId2"/>
          <a:stretch>
            <a:fillRect/>
          </a:stretch>
        </a:blipFill>
      </dgm:spPr>
    </dgm:pt>
    <dgm:pt modelId="{9819BD78-3667-4A62-99E2-FD61FCCEA5B5}" type="pres">
      <dgm:prSet presAssocID="{852EF0F8-11A0-40AA-9845-A214015CA6B6}" presName="txShp" presStyleLbl="node1" presStyleIdx="1" presStyleCnt="5">
        <dgm:presLayoutVars>
          <dgm:bulletEnabled val="1"/>
        </dgm:presLayoutVars>
      </dgm:prSet>
      <dgm:spPr/>
    </dgm:pt>
    <dgm:pt modelId="{DDADB6A6-8FA2-4B20-B3F4-48E81B1CA1CA}" type="pres">
      <dgm:prSet presAssocID="{F1A4BE26-BF95-440D-AD89-BF09CDE76439}" presName="spacing" presStyleCnt="0"/>
      <dgm:spPr/>
    </dgm:pt>
    <dgm:pt modelId="{4186C190-6074-4A6E-AF3D-148BCAB33B57}" type="pres">
      <dgm:prSet presAssocID="{666D206E-1023-490D-9A5A-85F18D73CFD2}" presName="composite" presStyleCnt="0"/>
      <dgm:spPr/>
    </dgm:pt>
    <dgm:pt modelId="{0437BB19-89AD-4542-93B5-3553FB9C9908}" type="pres">
      <dgm:prSet presAssocID="{666D206E-1023-490D-9A5A-85F18D73CFD2}" presName="imgShp" presStyleLbl="fgImgPlace1" presStyleIdx="2" presStyleCnt="5"/>
      <dgm:spPr>
        <a:blipFill rotWithShape="0">
          <a:blip xmlns:r="http://schemas.openxmlformats.org/officeDocument/2006/relationships" r:embed="rId3"/>
          <a:stretch>
            <a:fillRect/>
          </a:stretch>
        </a:blipFill>
      </dgm:spPr>
    </dgm:pt>
    <dgm:pt modelId="{01E3E39F-C6CA-4F27-B43C-6336E3A53A6D}" type="pres">
      <dgm:prSet presAssocID="{666D206E-1023-490D-9A5A-85F18D73CFD2}" presName="txShp" presStyleLbl="node1" presStyleIdx="2" presStyleCnt="5">
        <dgm:presLayoutVars>
          <dgm:bulletEnabled val="1"/>
        </dgm:presLayoutVars>
      </dgm:prSet>
      <dgm:spPr/>
    </dgm:pt>
    <dgm:pt modelId="{80960085-9A5B-419D-AA89-8B194352864F}" type="pres">
      <dgm:prSet presAssocID="{2B80EE64-5895-4082-B2F0-D4D354AF6601}" presName="spacing" presStyleCnt="0"/>
      <dgm:spPr/>
    </dgm:pt>
    <dgm:pt modelId="{A6318F3E-52A3-492D-8789-A7CB11D55DDC}" type="pres">
      <dgm:prSet presAssocID="{5601D924-977A-492D-BEBC-E125532E0C2C}" presName="composite" presStyleCnt="0"/>
      <dgm:spPr/>
    </dgm:pt>
    <dgm:pt modelId="{460D0DC9-ED7C-46A5-82DC-3C20A99494AA}" type="pres">
      <dgm:prSet presAssocID="{5601D924-977A-492D-BEBC-E125532E0C2C}" presName="imgShp" presStyleLbl="fgImgPlace1" presStyleIdx="3" presStyleCnt="5"/>
      <dgm:spPr>
        <a:blipFill rotWithShape="0">
          <a:blip xmlns:r="http://schemas.openxmlformats.org/officeDocument/2006/relationships" r:embed="rId4"/>
          <a:stretch>
            <a:fillRect/>
          </a:stretch>
        </a:blipFill>
      </dgm:spPr>
    </dgm:pt>
    <dgm:pt modelId="{C4E1FBBE-544F-433E-B257-248BFFBF75F8}" type="pres">
      <dgm:prSet presAssocID="{5601D924-977A-492D-BEBC-E125532E0C2C}" presName="txShp" presStyleLbl="node1" presStyleIdx="3" presStyleCnt="5">
        <dgm:presLayoutVars>
          <dgm:bulletEnabled val="1"/>
        </dgm:presLayoutVars>
      </dgm:prSet>
      <dgm:spPr/>
    </dgm:pt>
    <dgm:pt modelId="{DE206B19-6895-48CA-94CB-9C91F77D88F6}" type="pres">
      <dgm:prSet presAssocID="{D4FD53E4-2B4C-4142-AC04-E4F48FC07059}" presName="spacing" presStyleCnt="0"/>
      <dgm:spPr/>
    </dgm:pt>
    <dgm:pt modelId="{75F973C4-6598-4DC7-ABE4-9A2F1DC9839A}" type="pres">
      <dgm:prSet presAssocID="{C186479A-DAD6-42C6-8006-06F815422D46}" presName="composite" presStyleCnt="0"/>
      <dgm:spPr/>
    </dgm:pt>
    <dgm:pt modelId="{E8591C44-407F-49C7-A7A5-0ACF04AFFE10}" type="pres">
      <dgm:prSet presAssocID="{C186479A-DAD6-42C6-8006-06F815422D46}" presName="imgShp" presStyleLbl="fgImgPlace1" presStyleIdx="4" presStyleCnt="5"/>
      <dgm:spPr>
        <a:blipFill rotWithShape="0">
          <a:blip xmlns:r="http://schemas.openxmlformats.org/officeDocument/2006/relationships" r:embed="rId5"/>
          <a:stretch>
            <a:fillRect/>
          </a:stretch>
        </a:blipFill>
      </dgm:spPr>
    </dgm:pt>
    <dgm:pt modelId="{D86611C6-1E64-4526-BD98-DD8830668158}" type="pres">
      <dgm:prSet presAssocID="{C186479A-DAD6-42C6-8006-06F815422D46}" presName="txShp" presStyleLbl="node1" presStyleIdx="4" presStyleCnt="5">
        <dgm:presLayoutVars>
          <dgm:bulletEnabled val="1"/>
        </dgm:presLayoutVars>
      </dgm:prSet>
      <dgm:spPr/>
    </dgm:pt>
  </dgm:ptLst>
  <dgm:cxnLst>
    <dgm:cxn modelId="{B0701F11-8C35-4F8D-B8CB-D02952DF7861}" srcId="{B783A2E0-B45F-4900-8FCD-21BFBDC0D99B}" destId="{1A8DD3FA-797F-411A-89E6-91B92D5F0D37}" srcOrd="0" destOrd="0" parTransId="{1A6CA820-192F-43F3-B010-59C3D5D19493}" sibTransId="{9C3B2439-9AAC-4A06-BA64-29F630B20742}"/>
    <dgm:cxn modelId="{FB141C16-EAAD-4EB4-B0E7-D79033A36F34}" type="presOf" srcId="{1A8DD3FA-797F-411A-89E6-91B92D5F0D37}" destId="{9027225E-F1B0-4718-8DD0-C108642FBEC0}" srcOrd="0" destOrd="0" presId="urn:microsoft.com/office/officeart/2005/8/layout/vList3#1"/>
    <dgm:cxn modelId="{8095D826-A2FC-4D52-AC77-0940DC57D484}" type="presOf" srcId="{B783A2E0-B45F-4900-8FCD-21BFBDC0D99B}" destId="{DC36CE3F-CE67-4EF6-909C-452AC3D2E9C8}" srcOrd="0" destOrd="0" presId="urn:microsoft.com/office/officeart/2005/8/layout/vList3#1"/>
    <dgm:cxn modelId="{5876A42C-5EF3-4D80-A8B7-ECEB5F986F7B}" type="presOf" srcId="{852EF0F8-11A0-40AA-9845-A214015CA6B6}" destId="{9819BD78-3667-4A62-99E2-FD61FCCEA5B5}" srcOrd="0" destOrd="0" presId="urn:microsoft.com/office/officeart/2005/8/layout/vList3#1"/>
    <dgm:cxn modelId="{71F51636-D888-4C24-99B4-8B2C198257F8}" type="presOf" srcId="{666D206E-1023-490D-9A5A-85F18D73CFD2}" destId="{01E3E39F-C6CA-4F27-B43C-6336E3A53A6D}" srcOrd="0" destOrd="0" presId="urn:microsoft.com/office/officeart/2005/8/layout/vList3#1"/>
    <dgm:cxn modelId="{73F74736-E2DB-4CE7-A1A2-BB18F0DAC6CB}" srcId="{B783A2E0-B45F-4900-8FCD-21BFBDC0D99B}" destId="{5601D924-977A-492D-BEBC-E125532E0C2C}" srcOrd="3" destOrd="0" parTransId="{BCAF14C6-BFB4-42B5-BBCB-F451D421F710}" sibTransId="{D4FD53E4-2B4C-4142-AC04-E4F48FC07059}"/>
    <dgm:cxn modelId="{DD64DC8D-5618-41E5-9171-8D5520BB7613}" srcId="{B783A2E0-B45F-4900-8FCD-21BFBDC0D99B}" destId="{852EF0F8-11A0-40AA-9845-A214015CA6B6}" srcOrd="1" destOrd="0" parTransId="{ABE4126B-9656-4459-A204-12F3852B5E44}" sibTransId="{F1A4BE26-BF95-440D-AD89-BF09CDE76439}"/>
    <dgm:cxn modelId="{C6D050B3-6707-482F-B991-E443E36C1F6B}" srcId="{B783A2E0-B45F-4900-8FCD-21BFBDC0D99B}" destId="{C186479A-DAD6-42C6-8006-06F815422D46}" srcOrd="4" destOrd="0" parTransId="{0101BF9D-357D-46E0-A158-B8CA4E17A246}" sibTransId="{0C3D520C-F593-4E6A-807A-85661FD374B5}"/>
    <dgm:cxn modelId="{EC3466C7-4EF5-4A85-B372-D6541803982E}" type="presOf" srcId="{C186479A-DAD6-42C6-8006-06F815422D46}" destId="{D86611C6-1E64-4526-BD98-DD8830668158}" srcOrd="0" destOrd="0" presId="urn:microsoft.com/office/officeart/2005/8/layout/vList3#1"/>
    <dgm:cxn modelId="{0694AFC7-50E7-4B66-A083-0519362AB962}" srcId="{B783A2E0-B45F-4900-8FCD-21BFBDC0D99B}" destId="{666D206E-1023-490D-9A5A-85F18D73CFD2}" srcOrd="2" destOrd="0" parTransId="{62A587AC-D030-4DA9-B2F9-52C37DAC343F}" sibTransId="{2B80EE64-5895-4082-B2F0-D4D354AF6601}"/>
    <dgm:cxn modelId="{7C1B7CD6-62A1-4B5F-B9F7-C0147BF2EF4D}" type="presOf" srcId="{5601D924-977A-492D-BEBC-E125532E0C2C}" destId="{C4E1FBBE-544F-433E-B257-248BFFBF75F8}" srcOrd="0" destOrd="0" presId="urn:microsoft.com/office/officeart/2005/8/layout/vList3#1"/>
    <dgm:cxn modelId="{3C749106-ABBA-440E-9A51-5C202AB3A77D}" type="presParOf" srcId="{DC36CE3F-CE67-4EF6-909C-452AC3D2E9C8}" destId="{85C30287-857B-4B31-8D7B-A49E2BADF666}" srcOrd="0" destOrd="0" presId="urn:microsoft.com/office/officeart/2005/8/layout/vList3#1"/>
    <dgm:cxn modelId="{AC88BEF9-16BA-4439-A5DE-2CBC65A70D47}" type="presParOf" srcId="{85C30287-857B-4B31-8D7B-A49E2BADF666}" destId="{6E8E3E65-FD1D-432D-8E82-CF031E0381B4}" srcOrd="0" destOrd="0" presId="urn:microsoft.com/office/officeart/2005/8/layout/vList3#1"/>
    <dgm:cxn modelId="{8B708E63-76D6-4D40-90DA-0A504937E764}" type="presParOf" srcId="{85C30287-857B-4B31-8D7B-A49E2BADF666}" destId="{9027225E-F1B0-4718-8DD0-C108642FBEC0}" srcOrd="1" destOrd="0" presId="urn:microsoft.com/office/officeart/2005/8/layout/vList3#1"/>
    <dgm:cxn modelId="{532F53DC-F235-4E6D-BE90-6553E7EFB1B6}" type="presParOf" srcId="{DC36CE3F-CE67-4EF6-909C-452AC3D2E9C8}" destId="{4B6B582D-DE85-4A91-8031-16EC8BE6D5F9}" srcOrd="1" destOrd="0" presId="urn:microsoft.com/office/officeart/2005/8/layout/vList3#1"/>
    <dgm:cxn modelId="{7B2FF853-EF5C-4A27-B5C5-565573B82BE8}" type="presParOf" srcId="{DC36CE3F-CE67-4EF6-909C-452AC3D2E9C8}" destId="{D5567303-3DDF-434B-BB9F-E6700CE113FE}" srcOrd="2" destOrd="0" presId="urn:microsoft.com/office/officeart/2005/8/layout/vList3#1"/>
    <dgm:cxn modelId="{0120E60A-66C2-453D-986A-159BF442D8C1}" type="presParOf" srcId="{D5567303-3DDF-434B-BB9F-E6700CE113FE}" destId="{92CE73B9-876E-4B34-BA24-D0EA90A27694}" srcOrd="0" destOrd="0" presId="urn:microsoft.com/office/officeart/2005/8/layout/vList3#1"/>
    <dgm:cxn modelId="{8286376D-56A4-4C18-8361-0B76182A0D8B}" type="presParOf" srcId="{D5567303-3DDF-434B-BB9F-E6700CE113FE}" destId="{9819BD78-3667-4A62-99E2-FD61FCCEA5B5}" srcOrd="1" destOrd="0" presId="urn:microsoft.com/office/officeart/2005/8/layout/vList3#1"/>
    <dgm:cxn modelId="{E4D7AF48-FB7D-40A6-8130-B0727DB55816}" type="presParOf" srcId="{DC36CE3F-CE67-4EF6-909C-452AC3D2E9C8}" destId="{DDADB6A6-8FA2-4B20-B3F4-48E81B1CA1CA}" srcOrd="3" destOrd="0" presId="urn:microsoft.com/office/officeart/2005/8/layout/vList3#1"/>
    <dgm:cxn modelId="{20DA65EB-F7A8-4656-A633-B7DFD552B49E}" type="presParOf" srcId="{DC36CE3F-CE67-4EF6-909C-452AC3D2E9C8}" destId="{4186C190-6074-4A6E-AF3D-148BCAB33B57}" srcOrd="4" destOrd="0" presId="urn:microsoft.com/office/officeart/2005/8/layout/vList3#1"/>
    <dgm:cxn modelId="{44184168-6CB8-4BCF-9E4E-134767DAAC2B}" type="presParOf" srcId="{4186C190-6074-4A6E-AF3D-148BCAB33B57}" destId="{0437BB19-89AD-4542-93B5-3553FB9C9908}" srcOrd="0" destOrd="0" presId="urn:microsoft.com/office/officeart/2005/8/layout/vList3#1"/>
    <dgm:cxn modelId="{888FAA9C-3C1D-4E8C-87F5-B8A6A62DFB02}" type="presParOf" srcId="{4186C190-6074-4A6E-AF3D-148BCAB33B57}" destId="{01E3E39F-C6CA-4F27-B43C-6336E3A53A6D}" srcOrd="1" destOrd="0" presId="urn:microsoft.com/office/officeart/2005/8/layout/vList3#1"/>
    <dgm:cxn modelId="{7C262D16-6979-4E11-A1A7-0D8A024ABE03}" type="presParOf" srcId="{DC36CE3F-CE67-4EF6-909C-452AC3D2E9C8}" destId="{80960085-9A5B-419D-AA89-8B194352864F}" srcOrd="5" destOrd="0" presId="urn:microsoft.com/office/officeart/2005/8/layout/vList3#1"/>
    <dgm:cxn modelId="{A7966031-911A-43EF-AE19-F1CE46664DB0}" type="presParOf" srcId="{DC36CE3F-CE67-4EF6-909C-452AC3D2E9C8}" destId="{A6318F3E-52A3-492D-8789-A7CB11D55DDC}" srcOrd="6" destOrd="0" presId="urn:microsoft.com/office/officeart/2005/8/layout/vList3#1"/>
    <dgm:cxn modelId="{168FE33D-A284-42DD-8A83-28CA4370ABB3}" type="presParOf" srcId="{A6318F3E-52A3-492D-8789-A7CB11D55DDC}" destId="{460D0DC9-ED7C-46A5-82DC-3C20A99494AA}" srcOrd="0" destOrd="0" presId="urn:microsoft.com/office/officeart/2005/8/layout/vList3#1"/>
    <dgm:cxn modelId="{7CB4924A-FEA1-4360-BBC7-0DA36CC69E49}" type="presParOf" srcId="{A6318F3E-52A3-492D-8789-A7CB11D55DDC}" destId="{C4E1FBBE-544F-433E-B257-248BFFBF75F8}" srcOrd="1" destOrd="0" presId="urn:microsoft.com/office/officeart/2005/8/layout/vList3#1"/>
    <dgm:cxn modelId="{EF46A580-7D02-48D4-AF55-B86CD6AC6FAB}" type="presParOf" srcId="{DC36CE3F-CE67-4EF6-909C-452AC3D2E9C8}" destId="{DE206B19-6895-48CA-94CB-9C91F77D88F6}" srcOrd="7" destOrd="0" presId="urn:microsoft.com/office/officeart/2005/8/layout/vList3#1"/>
    <dgm:cxn modelId="{3058B03C-417B-4574-8656-5D5A61188718}" type="presParOf" srcId="{DC36CE3F-CE67-4EF6-909C-452AC3D2E9C8}" destId="{75F973C4-6598-4DC7-ABE4-9A2F1DC9839A}" srcOrd="8" destOrd="0" presId="urn:microsoft.com/office/officeart/2005/8/layout/vList3#1"/>
    <dgm:cxn modelId="{1837A799-D9AF-4856-860C-5545B92A51EE}" type="presParOf" srcId="{75F973C4-6598-4DC7-ABE4-9A2F1DC9839A}" destId="{E8591C44-407F-49C7-A7A5-0ACF04AFFE10}" srcOrd="0" destOrd="0" presId="urn:microsoft.com/office/officeart/2005/8/layout/vList3#1"/>
    <dgm:cxn modelId="{51646ADA-C279-4E17-AEB6-1BAA3648D357}" type="presParOf" srcId="{75F973C4-6598-4DC7-ABE4-9A2F1DC9839A}" destId="{D86611C6-1E64-4526-BD98-DD8830668158}" srcOrd="1" destOrd="0" presId="urn:microsoft.com/office/officeart/2005/8/layout/vList3#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CB890A1-1945-4162-8B6B-5A0D75426C89}" type="doc">
      <dgm:prSet loTypeId="urn:microsoft.com/office/officeart/2005/8/layout/bList2" loCatId="list" qsTypeId="urn:microsoft.com/office/officeart/2005/8/quickstyle/simple1" qsCatId="simple" csTypeId="urn:microsoft.com/office/officeart/2005/8/colors/colorful3" csCatId="colorful" phldr="1"/>
      <dgm:spPr/>
    </dgm:pt>
    <dgm:pt modelId="{BF07625E-DB3B-4498-A9FA-1D23E96998DA}">
      <dgm:prSet phldrT="[Texto]"/>
      <dgm:spPr/>
      <dgm:t>
        <a:bodyPr/>
        <a:lstStyle/>
        <a:p>
          <a:r>
            <a:rPr lang="es-CR" dirty="0">
              <a:latin typeface="Bernard MT Condensed" pitchFamily="18" charset="0"/>
            </a:rPr>
            <a:t>Saturadas</a:t>
          </a:r>
        </a:p>
      </dgm:t>
    </dgm:pt>
    <dgm:pt modelId="{5E85574A-52C3-491E-82F2-24F893EA8042}" type="parTrans" cxnId="{392A6A74-971C-4ED2-B4D7-BFC42B236CCF}">
      <dgm:prSet/>
      <dgm:spPr/>
      <dgm:t>
        <a:bodyPr/>
        <a:lstStyle/>
        <a:p>
          <a:endParaRPr lang="es-CR"/>
        </a:p>
      </dgm:t>
    </dgm:pt>
    <dgm:pt modelId="{841A2E51-2E33-40A4-9ED8-B51C6FB55E42}" type="sibTrans" cxnId="{392A6A74-971C-4ED2-B4D7-BFC42B236CCF}">
      <dgm:prSet/>
      <dgm:spPr/>
      <dgm:t>
        <a:bodyPr/>
        <a:lstStyle/>
        <a:p>
          <a:endParaRPr lang="es-CR"/>
        </a:p>
      </dgm:t>
    </dgm:pt>
    <dgm:pt modelId="{78B5364D-FD75-48E7-82B0-34E3C53BB6A4}">
      <dgm:prSet phldrT="[Texto]"/>
      <dgm:spPr/>
      <dgm:t>
        <a:bodyPr/>
        <a:lstStyle/>
        <a:p>
          <a:r>
            <a:rPr lang="es-CR" dirty="0">
              <a:latin typeface="Bernard MT Condensed" pitchFamily="18" charset="0"/>
            </a:rPr>
            <a:t>Insaturadas</a:t>
          </a:r>
        </a:p>
      </dgm:t>
    </dgm:pt>
    <dgm:pt modelId="{6341098F-B438-4A38-A772-129A4A855D98}" type="parTrans" cxnId="{FE6FE2A2-BE45-4F06-859E-A3F86343EAFC}">
      <dgm:prSet/>
      <dgm:spPr/>
      <dgm:t>
        <a:bodyPr/>
        <a:lstStyle/>
        <a:p>
          <a:endParaRPr lang="es-CR"/>
        </a:p>
      </dgm:t>
    </dgm:pt>
    <dgm:pt modelId="{0FDC5695-2FA7-4889-993A-7A661D22AB20}" type="sibTrans" cxnId="{FE6FE2A2-BE45-4F06-859E-A3F86343EAFC}">
      <dgm:prSet/>
      <dgm:spPr/>
      <dgm:t>
        <a:bodyPr/>
        <a:lstStyle/>
        <a:p>
          <a:endParaRPr lang="es-CR"/>
        </a:p>
      </dgm:t>
    </dgm:pt>
    <dgm:pt modelId="{B91EBE78-C5FF-4C02-8183-7589D6F6A5B9}" type="pres">
      <dgm:prSet presAssocID="{6CB890A1-1945-4162-8B6B-5A0D75426C89}" presName="diagram" presStyleCnt="0">
        <dgm:presLayoutVars>
          <dgm:dir/>
          <dgm:animLvl val="lvl"/>
          <dgm:resizeHandles val="exact"/>
        </dgm:presLayoutVars>
      </dgm:prSet>
      <dgm:spPr/>
    </dgm:pt>
    <dgm:pt modelId="{704069AE-B0DB-41F0-AE8C-194CEF38B7AF}" type="pres">
      <dgm:prSet presAssocID="{BF07625E-DB3B-4498-A9FA-1D23E96998DA}" presName="compNode" presStyleCnt="0"/>
      <dgm:spPr/>
    </dgm:pt>
    <dgm:pt modelId="{51569CCF-414B-483C-AB7A-188BFCA7B6C9}" type="pres">
      <dgm:prSet presAssocID="{BF07625E-DB3B-4498-A9FA-1D23E96998DA}" presName="childRect" presStyleLbl="bgAcc1" presStyleIdx="0" presStyleCnt="2">
        <dgm:presLayoutVars>
          <dgm:bulletEnabled val="1"/>
        </dgm:presLayoutVars>
      </dgm:prSet>
      <dgm:spPr>
        <a:blipFill rotWithShape="0">
          <a:blip xmlns:r="http://schemas.openxmlformats.org/officeDocument/2006/relationships" r:embed="rId1"/>
          <a:stretch>
            <a:fillRect/>
          </a:stretch>
        </a:blipFill>
      </dgm:spPr>
    </dgm:pt>
    <dgm:pt modelId="{712CBE4F-DDDB-4F5F-A813-FB77547FEB0F}" type="pres">
      <dgm:prSet presAssocID="{BF07625E-DB3B-4498-A9FA-1D23E96998DA}" presName="parentText" presStyleLbl="node1" presStyleIdx="0" presStyleCnt="0">
        <dgm:presLayoutVars>
          <dgm:chMax val="0"/>
          <dgm:bulletEnabled val="1"/>
        </dgm:presLayoutVars>
      </dgm:prSet>
      <dgm:spPr/>
    </dgm:pt>
    <dgm:pt modelId="{8D4CA9B8-5188-4723-939F-B375DB87E49C}" type="pres">
      <dgm:prSet presAssocID="{BF07625E-DB3B-4498-A9FA-1D23E96998DA}" presName="parentRect" presStyleLbl="alignNode1" presStyleIdx="0" presStyleCnt="2"/>
      <dgm:spPr/>
    </dgm:pt>
    <dgm:pt modelId="{FCE9DF2F-3B23-40D6-B853-BCAE5763B000}" type="pres">
      <dgm:prSet presAssocID="{BF07625E-DB3B-4498-A9FA-1D23E96998DA}" presName="adorn" presStyleLbl="fgAccFollowNode1" presStyleIdx="0" presStyleCnt="2"/>
      <dgm:spPr>
        <a:blipFill rotWithShape="0">
          <a:blip xmlns:r="http://schemas.openxmlformats.org/officeDocument/2006/relationships" r:embed="rId2"/>
          <a:stretch>
            <a:fillRect/>
          </a:stretch>
        </a:blipFill>
      </dgm:spPr>
    </dgm:pt>
    <dgm:pt modelId="{7FC1A69C-C290-40B2-853F-3BC7DCD95546}" type="pres">
      <dgm:prSet presAssocID="{841A2E51-2E33-40A4-9ED8-B51C6FB55E42}" presName="sibTrans" presStyleLbl="sibTrans2D1" presStyleIdx="0" presStyleCnt="0"/>
      <dgm:spPr/>
    </dgm:pt>
    <dgm:pt modelId="{40B67AB5-ECA9-4574-B26B-795DB293066E}" type="pres">
      <dgm:prSet presAssocID="{78B5364D-FD75-48E7-82B0-34E3C53BB6A4}" presName="compNode" presStyleCnt="0"/>
      <dgm:spPr/>
    </dgm:pt>
    <dgm:pt modelId="{47A6BED5-2AE9-4933-BAED-2002096395FA}" type="pres">
      <dgm:prSet presAssocID="{78B5364D-FD75-48E7-82B0-34E3C53BB6A4}" presName="childRect" presStyleLbl="bgAcc1" presStyleIdx="1" presStyleCnt="2">
        <dgm:presLayoutVars>
          <dgm:bulletEnabled val="1"/>
        </dgm:presLayoutVars>
      </dgm:prSet>
      <dgm:spPr>
        <a:blipFill rotWithShape="0">
          <a:blip xmlns:r="http://schemas.openxmlformats.org/officeDocument/2006/relationships" r:embed="rId3"/>
          <a:stretch>
            <a:fillRect/>
          </a:stretch>
        </a:blipFill>
      </dgm:spPr>
    </dgm:pt>
    <dgm:pt modelId="{A644EBE2-1C22-4E78-9862-B52F6F239946}" type="pres">
      <dgm:prSet presAssocID="{78B5364D-FD75-48E7-82B0-34E3C53BB6A4}" presName="parentText" presStyleLbl="node1" presStyleIdx="0" presStyleCnt="0">
        <dgm:presLayoutVars>
          <dgm:chMax val="0"/>
          <dgm:bulletEnabled val="1"/>
        </dgm:presLayoutVars>
      </dgm:prSet>
      <dgm:spPr/>
    </dgm:pt>
    <dgm:pt modelId="{E5C32D82-D0DF-400C-8AE9-43E1CFC8DF58}" type="pres">
      <dgm:prSet presAssocID="{78B5364D-FD75-48E7-82B0-34E3C53BB6A4}" presName="parentRect" presStyleLbl="alignNode1" presStyleIdx="1" presStyleCnt="2"/>
      <dgm:spPr/>
    </dgm:pt>
    <dgm:pt modelId="{B7E2FDE4-62E7-4D70-BF16-65209D083380}" type="pres">
      <dgm:prSet presAssocID="{78B5364D-FD75-48E7-82B0-34E3C53BB6A4}" presName="adorn" presStyleLbl="fgAccFollowNode1" presStyleIdx="1" presStyleCnt="2"/>
      <dgm:spPr>
        <a:blipFill rotWithShape="0">
          <a:blip xmlns:r="http://schemas.openxmlformats.org/officeDocument/2006/relationships" r:embed="rId4"/>
          <a:stretch>
            <a:fillRect/>
          </a:stretch>
        </a:blipFill>
      </dgm:spPr>
    </dgm:pt>
  </dgm:ptLst>
  <dgm:cxnLst>
    <dgm:cxn modelId="{A5F16C2B-B528-44C2-B272-7F2F6DCE3C49}" type="presOf" srcId="{BF07625E-DB3B-4498-A9FA-1D23E96998DA}" destId="{712CBE4F-DDDB-4F5F-A813-FB77547FEB0F}" srcOrd="0" destOrd="0" presId="urn:microsoft.com/office/officeart/2005/8/layout/bList2"/>
    <dgm:cxn modelId="{92A07635-1C76-4FA1-B137-8FCB2F193796}" type="presOf" srcId="{78B5364D-FD75-48E7-82B0-34E3C53BB6A4}" destId="{E5C32D82-D0DF-400C-8AE9-43E1CFC8DF58}" srcOrd="1" destOrd="0" presId="urn:microsoft.com/office/officeart/2005/8/layout/bList2"/>
    <dgm:cxn modelId="{A1465965-BFBA-4B14-A660-33736EBF5CC5}" type="presOf" srcId="{BF07625E-DB3B-4498-A9FA-1D23E96998DA}" destId="{8D4CA9B8-5188-4723-939F-B375DB87E49C}" srcOrd="1" destOrd="0" presId="urn:microsoft.com/office/officeart/2005/8/layout/bList2"/>
    <dgm:cxn modelId="{392A6A74-971C-4ED2-B4D7-BFC42B236CCF}" srcId="{6CB890A1-1945-4162-8B6B-5A0D75426C89}" destId="{BF07625E-DB3B-4498-A9FA-1D23E96998DA}" srcOrd="0" destOrd="0" parTransId="{5E85574A-52C3-491E-82F2-24F893EA8042}" sibTransId="{841A2E51-2E33-40A4-9ED8-B51C6FB55E42}"/>
    <dgm:cxn modelId="{08534A7D-8DDD-4FFD-9C79-F8C57D1A3DA7}" type="presOf" srcId="{78B5364D-FD75-48E7-82B0-34E3C53BB6A4}" destId="{A644EBE2-1C22-4E78-9862-B52F6F239946}" srcOrd="0" destOrd="0" presId="urn:microsoft.com/office/officeart/2005/8/layout/bList2"/>
    <dgm:cxn modelId="{4FEF899E-3749-4FA2-952B-E79882BD5FCE}" type="presOf" srcId="{841A2E51-2E33-40A4-9ED8-B51C6FB55E42}" destId="{7FC1A69C-C290-40B2-853F-3BC7DCD95546}" srcOrd="0" destOrd="0" presId="urn:microsoft.com/office/officeart/2005/8/layout/bList2"/>
    <dgm:cxn modelId="{FE6FE2A2-BE45-4F06-859E-A3F86343EAFC}" srcId="{6CB890A1-1945-4162-8B6B-5A0D75426C89}" destId="{78B5364D-FD75-48E7-82B0-34E3C53BB6A4}" srcOrd="1" destOrd="0" parTransId="{6341098F-B438-4A38-A772-129A4A855D98}" sibTransId="{0FDC5695-2FA7-4889-993A-7A661D22AB20}"/>
    <dgm:cxn modelId="{CB54AAA3-AEF8-41E5-A928-0B44A6E29E29}" type="presOf" srcId="{6CB890A1-1945-4162-8B6B-5A0D75426C89}" destId="{B91EBE78-C5FF-4C02-8183-7589D6F6A5B9}" srcOrd="0" destOrd="0" presId="urn:microsoft.com/office/officeart/2005/8/layout/bList2"/>
    <dgm:cxn modelId="{74D5EF48-B52E-499C-818A-048EAD465EE3}" type="presParOf" srcId="{B91EBE78-C5FF-4C02-8183-7589D6F6A5B9}" destId="{704069AE-B0DB-41F0-AE8C-194CEF38B7AF}" srcOrd="0" destOrd="0" presId="urn:microsoft.com/office/officeart/2005/8/layout/bList2"/>
    <dgm:cxn modelId="{37BFD26F-5B2D-4877-8655-80629906D24F}" type="presParOf" srcId="{704069AE-B0DB-41F0-AE8C-194CEF38B7AF}" destId="{51569CCF-414B-483C-AB7A-188BFCA7B6C9}" srcOrd="0" destOrd="0" presId="urn:microsoft.com/office/officeart/2005/8/layout/bList2"/>
    <dgm:cxn modelId="{48C9677C-1C5D-4FD4-8239-7B16669482DA}" type="presParOf" srcId="{704069AE-B0DB-41F0-AE8C-194CEF38B7AF}" destId="{712CBE4F-DDDB-4F5F-A813-FB77547FEB0F}" srcOrd="1" destOrd="0" presId="urn:microsoft.com/office/officeart/2005/8/layout/bList2"/>
    <dgm:cxn modelId="{160C780B-3F53-4F1D-97C6-96B11FCC0374}" type="presParOf" srcId="{704069AE-B0DB-41F0-AE8C-194CEF38B7AF}" destId="{8D4CA9B8-5188-4723-939F-B375DB87E49C}" srcOrd="2" destOrd="0" presId="urn:microsoft.com/office/officeart/2005/8/layout/bList2"/>
    <dgm:cxn modelId="{506CA2B9-CE22-4D49-9CFB-F4EF8A87CCA7}" type="presParOf" srcId="{704069AE-B0DB-41F0-AE8C-194CEF38B7AF}" destId="{FCE9DF2F-3B23-40D6-B853-BCAE5763B000}" srcOrd="3" destOrd="0" presId="urn:microsoft.com/office/officeart/2005/8/layout/bList2"/>
    <dgm:cxn modelId="{8D107DFE-69B8-4204-A5BD-74E9E4855940}" type="presParOf" srcId="{B91EBE78-C5FF-4C02-8183-7589D6F6A5B9}" destId="{7FC1A69C-C290-40B2-853F-3BC7DCD95546}" srcOrd="1" destOrd="0" presId="urn:microsoft.com/office/officeart/2005/8/layout/bList2"/>
    <dgm:cxn modelId="{CA88A87E-497D-4F50-8344-A740000D2753}" type="presParOf" srcId="{B91EBE78-C5FF-4C02-8183-7589D6F6A5B9}" destId="{40B67AB5-ECA9-4574-B26B-795DB293066E}" srcOrd="2" destOrd="0" presId="urn:microsoft.com/office/officeart/2005/8/layout/bList2"/>
    <dgm:cxn modelId="{02DCF77E-B12F-418E-A5C3-8C68D98DD61A}" type="presParOf" srcId="{40B67AB5-ECA9-4574-B26B-795DB293066E}" destId="{47A6BED5-2AE9-4933-BAED-2002096395FA}" srcOrd="0" destOrd="0" presId="urn:microsoft.com/office/officeart/2005/8/layout/bList2"/>
    <dgm:cxn modelId="{FBA62AD3-6B9D-45B8-8D5F-A79F096BD1DD}" type="presParOf" srcId="{40B67AB5-ECA9-4574-B26B-795DB293066E}" destId="{A644EBE2-1C22-4E78-9862-B52F6F239946}" srcOrd="1" destOrd="0" presId="urn:microsoft.com/office/officeart/2005/8/layout/bList2"/>
    <dgm:cxn modelId="{8E1569C3-B90D-40A3-A78D-5992AAB71BC2}" type="presParOf" srcId="{40B67AB5-ECA9-4574-B26B-795DB293066E}" destId="{E5C32D82-D0DF-400C-8AE9-43E1CFC8DF58}" srcOrd="2" destOrd="0" presId="urn:microsoft.com/office/officeart/2005/8/layout/bList2"/>
    <dgm:cxn modelId="{B8A8F77A-8B89-4F30-91CF-26C7B040C741}" type="presParOf" srcId="{40B67AB5-ECA9-4574-B26B-795DB293066E}" destId="{B7E2FDE4-62E7-4D70-BF16-65209D083380}" srcOrd="3" destOrd="0" presId="urn:microsoft.com/office/officeart/2005/8/layout/b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DE0C96E-4F63-4F5B-BA63-CABD27326C2C}" type="doc">
      <dgm:prSet loTypeId="urn:microsoft.com/office/officeart/2005/8/layout/radial4" loCatId="relationship" qsTypeId="urn:microsoft.com/office/officeart/2005/8/quickstyle/simple4" qsCatId="simple" csTypeId="urn:microsoft.com/office/officeart/2005/8/colors/colorful1" csCatId="colorful" phldr="1"/>
      <dgm:spPr/>
      <dgm:t>
        <a:bodyPr rtlCol="0"/>
        <a:lstStyle/>
        <a:p>
          <a:pPr rtl="0"/>
          <a:endParaRPr lang="en-US"/>
        </a:p>
      </dgm:t>
    </dgm:pt>
    <dgm:pt modelId="{C8C9AC21-3FFA-4C9D-90AA-D6B660604937}">
      <dgm:prSet phldrT="[Text]"/>
      <dgm:spPr/>
      <dgm:t>
        <a:bodyPr rtlCol="0"/>
        <a:lstStyle/>
        <a:p>
          <a:pPr rtl="0"/>
          <a:r>
            <a:rPr lang="es-ES" noProof="0" dirty="0"/>
            <a:t>Ejercicio</a:t>
          </a:r>
        </a:p>
      </dgm:t>
      <dgm:extLst>
        <a:ext uri="{E40237B7-FDA0-4F09-8148-C483321AD2D9}">
          <dgm14:cNvPr xmlns:dgm14="http://schemas.microsoft.com/office/drawing/2010/diagram" id="0" name="" title="Task 1"/>
        </a:ext>
      </dgm:extLst>
    </dgm:pt>
    <dgm:pt modelId="{2D9F7C18-1DE0-424D-933E-FF03C10F3850}" type="parTrans" cxnId="{788774C9-1D6A-438F-BA0A-09F6EF807435}">
      <dgm:prSet/>
      <dgm:spPr/>
      <dgm:t>
        <a:bodyPr rtlCol="0"/>
        <a:lstStyle/>
        <a:p>
          <a:pPr rtl="0"/>
          <a:endParaRPr lang="en-US"/>
        </a:p>
      </dgm:t>
    </dgm:pt>
    <dgm:pt modelId="{EF4780CA-D754-4AF4-8B5A-9F30634D6BA8}" type="sibTrans" cxnId="{788774C9-1D6A-438F-BA0A-09F6EF807435}">
      <dgm:prSet/>
      <dgm:spPr/>
      <dgm:t>
        <a:bodyPr rtlCol="0"/>
        <a:lstStyle/>
        <a:p>
          <a:pPr rtl="0"/>
          <a:endParaRPr lang="en-US"/>
        </a:p>
      </dgm:t>
    </dgm:pt>
    <dgm:pt modelId="{5AE9E325-3BE1-4E32-AB34-0F126D5FCDE5}">
      <dgm:prSet phldrT="[Text]"/>
      <dgm:spPr/>
      <dgm:t>
        <a:bodyPr rtlCol="0"/>
        <a:lstStyle/>
        <a:p>
          <a:pPr rtl="0"/>
          <a:r>
            <a:rPr lang="es-ES" noProof="0" dirty="0"/>
            <a:t>Antes </a:t>
          </a:r>
        </a:p>
      </dgm:t>
      <dgm:extLst>
        <a:ext uri="{E40237B7-FDA0-4F09-8148-C483321AD2D9}">
          <dgm14:cNvPr xmlns:dgm14="http://schemas.microsoft.com/office/drawing/2010/diagram" id="0" name="" title="Group A"/>
        </a:ext>
      </dgm:extLst>
    </dgm:pt>
    <dgm:pt modelId="{98650D56-9C43-4505-9DA1-4D3C821A1690}" type="parTrans" cxnId="{05E98F03-5CB2-436C-9F04-9DB03E07AB54}">
      <dgm:prSet/>
      <dgm:spPr/>
      <dgm:t>
        <a:bodyPr rtlCol="0"/>
        <a:lstStyle/>
        <a:p>
          <a:pPr rtl="0"/>
          <a:endParaRPr lang="es-ES" noProof="0" dirty="0"/>
        </a:p>
      </dgm:t>
      <dgm:extLst>
        <a:ext uri="{E40237B7-FDA0-4F09-8148-C483321AD2D9}">
          <dgm14:cNvPr xmlns:dgm14="http://schemas.microsoft.com/office/drawing/2010/diagram" id="0" name="" title="Group A pointing to the task 1"/>
        </a:ext>
      </dgm:extLst>
    </dgm:pt>
    <dgm:pt modelId="{9CCD223C-9B7D-4CFD-B1B8-F39EDEF707D5}" type="sibTrans" cxnId="{05E98F03-5CB2-436C-9F04-9DB03E07AB54}">
      <dgm:prSet/>
      <dgm:spPr/>
      <dgm:t>
        <a:bodyPr rtlCol="0"/>
        <a:lstStyle/>
        <a:p>
          <a:pPr rtl="0"/>
          <a:endParaRPr lang="en-US"/>
        </a:p>
      </dgm:t>
    </dgm:pt>
    <dgm:pt modelId="{00BB640D-5BB7-4F3A-896B-B2BA326CB2FC}">
      <dgm:prSet phldrT="[Text]"/>
      <dgm:spPr/>
      <dgm:t>
        <a:bodyPr rtlCol="0"/>
        <a:lstStyle/>
        <a:p>
          <a:pPr rtl="0"/>
          <a:r>
            <a:rPr lang="es-ES" noProof="0" dirty="0"/>
            <a:t>Durante</a:t>
          </a:r>
        </a:p>
      </dgm:t>
      <dgm:extLst>
        <a:ext uri="{E40237B7-FDA0-4F09-8148-C483321AD2D9}">
          <dgm14:cNvPr xmlns:dgm14="http://schemas.microsoft.com/office/drawing/2010/diagram" id="0" name="" title="Group B"/>
        </a:ext>
      </dgm:extLst>
    </dgm:pt>
    <dgm:pt modelId="{4597D818-6D11-4AC2-BFAD-8621DB5E5ADD}" type="parTrans" cxnId="{51125616-11B8-4BE9-A997-EF563071CECD}">
      <dgm:prSet/>
      <dgm:spPr/>
      <dgm:t>
        <a:bodyPr rtlCol="0"/>
        <a:lstStyle/>
        <a:p>
          <a:pPr rtl="0"/>
          <a:endParaRPr lang="es-ES" noProof="0" dirty="0"/>
        </a:p>
      </dgm:t>
      <dgm:extLst>
        <a:ext uri="{E40237B7-FDA0-4F09-8148-C483321AD2D9}">
          <dgm14:cNvPr xmlns:dgm14="http://schemas.microsoft.com/office/drawing/2010/diagram" id="0" name="" title="Group B pointing to the task 1"/>
        </a:ext>
      </dgm:extLst>
    </dgm:pt>
    <dgm:pt modelId="{9E25FE7B-3B2C-4503-A94A-ADA51579DD87}" type="sibTrans" cxnId="{51125616-11B8-4BE9-A997-EF563071CECD}">
      <dgm:prSet/>
      <dgm:spPr/>
      <dgm:t>
        <a:bodyPr rtlCol="0"/>
        <a:lstStyle/>
        <a:p>
          <a:pPr rtl="0"/>
          <a:endParaRPr lang="en-US"/>
        </a:p>
      </dgm:t>
    </dgm:pt>
    <dgm:pt modelId="{70D9E217-76F6-46DE-9203-364EB5B5819B}">
      <dgm:prSet phldrT="[Text]"/>
      <dgm:spPr/>
      <dgm:t>
        <a:bodyPr rtlCol="0"/>
        <a:lstStyle/>
        <a:p>
          <a:pPr rtl="0"/>
          <a:r>
            <a:rPr lang="es-ES" noProof="0" dirty="0"/>
            <a:t>Después </a:t>
          </a:r>
        </a:p>
      </dgm:t>
      <dgm:extLst>
        <a:ext uri="{E40237B7-FDA0-4F09-8148-C483321AD2D9}">
          <dgm14:cNvPr xmlns:dgm14="http://schemas.microsoft.com/office/drawing/2010/diagram" id="0" name="" title="Group C"/>
        </a:ext>
      </dgm:extLst>
    </dgm:pt>
    <dgm:pt modelId="{727F31F3-DC16-422C-A2F6-FE8C55FB77E1}" type="parTrans" cxnId="{384BD716-1D85-4806-BE7E-7C19D197EC8C}">
      <dgm:prSet/>
      <dgm:spPr/>
      <dgm:t>
        <a:bodyPr rtlCol="0"/>
        <a:lstStyle/>
        <a:p>
          <a:pPr rtl="0"/>
          <a:endParaRPr lang="es-ES" noProof="0" dirty="0"/>
        </a:p>
      </dgm:t>
      <dgm:extLst>
        <a:ext uri="{E40237B7-FDA0-4F09-8148-C483321AD2D9}">
          <dgm14:cNvPr xmlns:dgm14="http://schemas.microsoft.com/office/drawing/2010/diagram" id="0" name="" title="Group C pointing to the task 1"/>
        </a:ext>
      </dgm:extLst>
    </dgm:pt>
    <dgm:pt modelId="{46FBE39B-D349-4812-8DF6-C1750FAE63BA}" type="sibTrans" cxnId="{384BD716-1D85-4806-BE7E-7C19D197EC8C}">
      <dgm:prSet/>
      <dgm:spPr/>
      <dgm:t>
        <a:bodyPr rtlCol="0"/>
        <a:lstStyle/>
        <a:p>
          <a:pPr rtl="0"/>
          <a:endParaRPr lang="en-US"/>
        </a:p>
      </dgm:t>
    </dgm:pt>
    <dgm:pt modelId="{5E419F04-3D00-4CA0-AED4-966593CF0A0A}" type="pres">
      <dgm:prSet presAssocID="{FDE0C96E-4F63-4F5B-BA63-CABD27326C2C}" presName="cycle" presStyleCnt="0">
        <dgm:presLayoutVars>
          <dgm:chMax val="1"/>
          <dgm:dir/>
          <dgm:animLvl val="ctr"/>
          <dgm:resizeHandles val="exact"/>
        </dgm:presLayoutVars>
      </dgm:prSet>
      <dgm:spPr/>
    </dgm:pt>
    <dgm:pt modelId="{3632CD18-4C73-43E8-8D0D-D15664F32C2E}" type="pres">
      <dgm:prSet presAssocID="{C8C9AC21-3FFA-4C9D-90AA-D6B660604937}" presName="centerShape" presStyleLbl="node0" presStyleIdx="0" presStyleCnt="1"/>
      <dgm:spPr/>
    </dgm:pt>
    <dgm:pt modelId="{1E3A3621-59C7-42A1-97A5-EC6ABE8BA2DF}" type="pres">
      <dgm:prSet presAssocID="{98650D56-9C43-4505-9DA1-4D3C821A1690}" presName="parTrans" presStyleLbl="bgSibTrans2D1" presStyleIdx="0" presStyleCnt="3"/>
      <dgm:spPr/>
    </dgm:pt>
    <dgm:pt modelId="{4F2E1842-6D3A-42B0-9888-E161EA49B4CD}" type="pres">
      <dgm:prSet presAssocID="{5AE9E325-3BE1-4E32-AB34-0F126D5FCDE5}" presName="node" presStyleLbl="node1" presStyleIdx="0" presStyleCnt="3">
        <dgm:presLayoutVars>
          <dgm:bulletEnabled val="1"/>
        </dgm:presLayoutVars>
      </dgm:prSet>
      <dgm:spPr/>
    </dgm:pt>
    <dgm:pt modelId="{C005A75D-3CA7-401C-9709-F3CF2987108E}" type="pres">
      <dgm:prSet presAssocID="{4597D818-6D11-4AC2-BFAD-8621DB5E5ADD}" presName="parTrans" presStyleLbl="bgSibTrans2D1" presStyleIdx="1" presStyleCnt="3"/>
      <dgm:spPr/>
    </dgm:pt>
    <dgm:pt modelId="{FFB85016-4115-4059-B1FF-07AFB8C98554}" type="pres">
      <dgm:prSet presAssocID="{00BB640D-5BB7-4F3A-896B-B2BA326CB2FC}" presName="node" presStyleLbl="node1" presStyleIdx="1" presStyleCnt="3">
        <dgm:presLayoutVars>
          <dgm:bulletEnabled val="1"/>
        </dgm:presLayoutVars>
      </dgm:prSet>
      <dgm:spPr/>
    </dgm:pt>
    <dgm:pt modelId="{594B150D-709E-48D6-964B-F70CD13EAA1D}" type="pres">
      <dgm:prSet presAssocID="{727F31F3-DC16-422C-A2F6-FE8C55FB77E1}" presName="parTrans" presStyleLbl="bgSibTrans2D1" presStyleIdx="2" presStyleCnt="3"/>
      <dgm:spPr/>
    </dgm:pt>
    <dgm:pt modelId="{8BC4E986-802D-40F7-91DB-DAE2BC54B845}" type="pres">
      <dgm:prSet presAssocID="{70D9E217-76F6-46DE-9203-364EB5B5819B}" presName="node" presStyleLbl="node1" presStyleIdx="2" presStyleCnt="3">
        <dgm:presLayoutVars>
          <dgm:bulletEnabled val="1"/>
        </dgm:presLayoutVars>
      </dgm:prSet>
      <dgm:spPr/>
    </dgm:pt>
  </dgm:ptLst>
  <dgm:cxnLst>
    <dgm:cxn modelId="{05E98F03-5CB2-436C-9F04-9DB03E07AB54}" srcId="{C8C9AC21-3FFA-4C9D-90AA-D6B660604937}" destId="{5AE9E325-3BE1-4E32-AB34-0F126D5FCDE5}" srcOrd="0" destOrd="0" parTransId="{98650D56-9C43-4505-9DA1-4D3C821A1690}" sibTransId="{9CCD223C-9B7D-4CFD-B1B8-F39EDEF707D5}"/>
    <dgm:cxn modelId="{51125616-11B8-4BE9-A997-EF563071CECD}" srcId="{C8C9AC21-3FFA-4C9D-90AA-D6B660604937}" destId="{00BB640D-5BB7-4F3A-896B-B2BA326CB2FC}" srcOrd="1" destOrd="0" parTransId="{4597D818-6D11-4AC2-BFAD-8621DB5E5ADD}" sibTransId="{9E25FE7B-3B2C-4503-A94A-ADA51579DD87}"/>
    <dgm:cxn modelId="{384BD716-1D85-4806-BE7E-7C19D197EC8C}" srcId="{C8C9AC21-3FFA-4C9D-90AA-D6B660604937}" destId="{70D9E217-76F6-46DE-9203-364EB5B5819B}" srcOrd="2" destOrd="0" parTransId="{727F31F3-DC16-422C-A2F6-FE8C55FB77E1}" sibTransId="{46FBE39B-D349-4812-8DF6-C1750FAE63BA}"/>
    <dgm:cxn modelId="{063E871E-DA30-4A2B-A893-F1E719848C63}" type="presOf" srcId="{FDE0C96E-4F63-4F5B-BA63-CABD27326C2C}" destId="{5E419F04-3D00-4CA0-AED4-966593CF0A0A}" srcOrd="0" destOrd="0" presId="urn:microsoft.com/office/officeart/2005/8/layout/radial4"/>
    <dgm:cxn modelId="{A95E5543-DC48-41FC-81B6-03D7B69B223F}" type="presOf" srcId="{4597D818-6D11-4AC2-BFAD-8621DB5E5ADD}" destId="{C005A75D-3CA7-401C-9709-F3CF2987108E}" srcOrd="0" destOrd="0" presId="urn:microsoft.com/office/officeart/2005/8/layout/radial4"/>
    <dgm:cxn modelId="{8109B576-20E6-400A-A63D-7F0F12E37512}" type="presOf" srcId="{5AE9E325-3BE1-4E32-AB34-0F126D5FCDE5}" destId="{4F2E1842-6D3A-42B0-9888-E161EA49B4CD}" srcOrd="0" destOrd="0" presId="urn:microsoft.com/office/officeart/2005/8/layout/radial4"/>
    <dgm:cxn modelId="{20661E7E-8B0C-4136-BB75-817E9B74FFD4}" type="presOf" srcId="{C8C9AC21-3FFA-4C9D-90AA-D6B660604937}" destId="{3632CD18-4C73-43E8-8D0D-D15664F32C2E}" srcOrd="0" destOrd="0" presId="urn:microsoft.com/office/officeart/2005/8/layout/radial4"/>
    <dgm:cxn modelId="{791C1780-2287-4E8A-8740-8EAA9796846A}" type="presOf" srcId="{00BB640D-5BB7-4F3A-896B-B2BA326CB2FC}" destId="{FFB85016-4115-4059-B1FF-07AFB8C98554}" srcOrd="0" destOrd="0" presId="urn:microsoft.com/office/officeart/2005/8/layout/radial4"/>
    <dgm:cxn modelId="{2A30A081-217D-4D42-BC40-917F32AFAA27}" type="presOf" srcId="{70D9E217-76F6-46DE-9203-364EB5B5819B}" destId="{8BC4E986-802D-40F7-91DB-DAE2BC54B845}" srcOrd="0" destOrd="0" presId="urn:microsoft.com/office/officeart/2005/8/layout/radial4"/>
    <dgm:cxn modelId="{788774C9-1D6A-438F-BA0A-09F6EF807435}" srcId="{FDE0C96E-4F63-4F5B-BA63-CABD27326C2C}" destId="{C8C9AC21-3FFA-4C9D-90AA-D6B660604937}" srcOrd="0" destOrd="0" parTransId="{2D9F7C18-1DE0-424D-933E-FF03C10F3850}" sibTransId="{EF4780CA-D754-4AF4-8B5A-9F30634D6BA8}"/>
    <dgm:cxn modelId="{1D8D5BEA-08A0-4BB2-857E-EA832CCB508C}" type="presOf" srcId="{98650D56-9C43-4505-9DA1-4D3C821A1690}" destId="{1E3A3621-59C7-42A1-97A5-EC6ABE8BA2DF}" srcOrd="0" destOrd="0" presId="urn:microsoft.com/office/officeart/2005/8/layout/radial4"/>
    <dgm:cxn modelId="{0A6AF1EA-A240-4483-BB2F-538F3D5DCE72}" type="presOf" srcId="{727F31F3-DC16-422C-A2F6-FE8C55FB77E1}" destId="{594B150D-709E-48D6-964B-F70CD13EAA1D}" srcOrd="0" destOrd="0" presId="urn:microsoft.com/office/officeart/2005/8/layout/radial4"/>
    <dgm:cxn modelId="{E5F899D3-B2C7-449C-973F-5DC340CA8810}" type="presParOf" srcId="{5E419F04-3D00-4CA0-AED4-966593CF0A0A}" destId="{3632CD18-4C73-43E8-8D0D-D15664F32C2E}" srcOrd="0" destOrd="0" presId="urn:microsoft.com/office/officeart/2005/8/layout/radial4"/>
    <dgm:cxn modelId="{4D42CF8E-E36F-4294-92F4-762AF31795DD}" type="presParOf" srcId="{5E419F04-3D00-4CA0-AED4-966593CF0A0A}" destId="{1E3A3621-59C7-42A1-97A5-EC6ABE8BA2DF}" srcOrd="1" destOrd="0" presId="urn:microsoft.com/office/officeart/2005/8/layout/radial4"/>
    <dgm:cxn modelId="{CDA2C7BB-5E46-42E0-9544-E505665E4358}" type="presParOf" srcId="{5E419F04-3D00-4CA0-AED4-966593CF0A0A}" destId="{4F2E1842-6D3A-42B0-9888-E161EA49B4CD}" srcOrd="2" destOrd="0" presId="urn:microsoft.com/office/officeart/2005/8/layout/radial4"/>
    <dgm:cxn modelId="{8C0678D6-7B11-4D01-A448-AA97C373B001}" type="presParOf" srcId="{5E419F04-3D00-4CA0-AED4-966593CF0A0A}" destId="{C005A75D-3CA7-401C-9709-F3CF2987108E}" srcOrd="3" destOrd="0" presId="urn:microsoft.com/office/officeart/2005/8/layout/radial4"/>
    <dgm:cxn modelId="{AB00D2B9-2164-4BC9-AFAC-62E865BD2EA2}" type="presParOf" srcId="{5E419F04-3D00-4CA0-AED4-966593CF0A0A}" destId="{FFB85016-4115-4059-B1FF-07AFB8C98554}" srcOrd="4" destOrd="0" presId="urn:microsoft.com/office/officeart/2005/8/layout/radial4"/>
    <dgm:cxn modelId="{B0710EF8-0156-44C0-9304-AD78266F64FE}" type="presParOf" srcId="{5E419F04-3D00-4CA0-AED4-966593CF0A0A}" destId="{594B150D-709E-48D6-964B-F70CD13EAA1D}" srcOrd="5" destOrd="0" presId="urn:microsoft.com/office/officeart/2005/8/layout/radial4"/>
    <dgm:cxn modelId="{7062E14D-BBEA-47B2-AF33-05FF014A700A}" type="presParOf" srcId="{5E419F04-3D00-4CA0-AED4-966593CF0A0A}" destId="{8BC4E986-802D-40F7-91DB-DAE2BC54B845}" srcOrd="6"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A63746-38CF-421A-8CE0-8402DE0387D0}">
      <dsp:nvSpPr>
        <dsp:cNvPr id="0" name=""/>
        <dsp:cNvSpPr/>
      </dsp:nvSpPr>
      <dsp:spPr>
        <a:xfrm>
          <a:off x="0" y="0"/>
          <a:ext cx="5040560" cy="1215134"/>
        </a:xfrm>
        <a:prstGeom prst="roundRect">
          <a:avLst>
            <a:gd name="adj" fmla="val 10000"/>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s-CR" sz="3400" kern="1200" dirty="0">
              <a:latin typeface="Albertus Medium" pitchFamily="34" charset="0"/>
            </a:rPr>
            <a:t>1. Cereales</a:t>
          </a:r>
        </a:p>
      </dsp:txBody>
      <dsp:txXfrm>
        <a:off x="1129625" y="0"/>
        <a:ext cx="3910934" cy="1215134"/>
      </dsp:txXfrm>
    </dsp:sp>
    <dsp:sp modelId="{30D4DE8F-84B0-42A0-A527-8925A87C2C8D}">
      <dsp:nvSpPr>
        <dsp:cNvPr id="0" name=""/>
        <dsp:cNvSpPr/>
      </dsp:nvSpPr>
      <dsp:spPr>
        <a:xfrm>
          <a:off x="121513" y="121513"/>
          <a:ext cx="1008112" cy="972108"/>
        </a:xfrm>
        <a:prstGeom prst="roundRect">
          <a:avLst>
            <a:gd name="adj" fmla="val 10000"/>
          </a:avLst>
        </a:prstGeom>
        <a:blipFill rotWithShape="0">
          <a:blip xmlns:r="http://schemas.openxmlformats.org/officeDocument/2006/relationships" r:embed="rId1"/>
          <a:stretch>
            <a:fillRect/>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3F6FCF01-B0F9-4F02-B663-AE1D10F9F008}">
      <dsp:nvSpPr>
        <dsp:cNvPr id="0" name=""/>
        <dsp:cNvSpPr/>
      </dsp:nvSpPr>
      <dsp:spPr>
        <a:xfrm>
          <a:off x="0" y="1336648"/>
          <a:ext cx="5040560" cy="1215134"/>
        </a:xfrm>
        <a:prstGeom prst="roundRect">
          <a:avLst>
            <a:gd name="adj" fmla="val 10000"/>
          </a:avLst>
        </a:prstGeom>
        <a:solidFill>
          <a:schemeClr val="accent5">
            <a:hueOff val="-646018"/>
            <a:satOff val="-12679"/>
            <a:lumOff val="-6274"/>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s-CR" sz="3400" kern="1200" dirty="0">
              <a:latin typeface="Albertus Medium" pitchFamily="34" charset="0"/>
            </a:rPr>
            <a:t>2. Leguminosas</a:t>
          </a:r>
        </a:p>
      </dsp:txBody>
      <dsp:txXfrm>
        <a:off x="1129625" y="1336648"/>
        <a:ext cx="3910934" cy="1215134"/>
      </dsp:txXfrm>
    </dsp:sp>
    <dsp:sp modelId="{2D600DC4-F2BB-4BB1-8698-C4B535663F18}">
      <dsp:nvSpPr>
        <dsp:cNvPr id="0" name=""/>
        <dsp:cNvSpPr/>
      </dsp:nvSpPr>
      <dsp:spPr>
        <a:xfrm>
          <a:off x="121513" y="1458161"/>
          <a:ext cx="1008112" cy="972108"/>
        </a:xfrm>
        <a:prstGeom prst="roundRect">
          <a:avLst>
            <a:gd name="adj" fmla="val 10000"/>
          </a:avLst>
        </a:prstGeom>
        <a:blipFill rotWithShape="0">
          <a:blip xmlns:r="http://schemas.openxmlformats.org/officeDocument/2006/relationships" r:embed="rId2"/>
          <a:stretch>
            <a:fillRect/>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2044C2C2-9AC7-4C41-A990-3E65CFF85DD1}">
      <dsp:nvSpPr>
        <dsp:cNvPr id="0" name=""/>
        <dsp:cNvSpPr/>
      </dsp:nvSpPr>
      <dsp:spPr>
        <a:xfrm>
          <a:off x="0" y="2673296"/>
          <a:ext cx="5040560" cy="1215134"/>
        </a:xfrm>
        <a:prstGeom prst="roundRect">
          <a:avLst>
            <a:gd name="adj" fmla="val 10000"/>
          </a:avLst>
        </a:prstGeom>
        <a:solidFill>
          <a:schemeClr val="accent5">
            <a:hueOff val="-1292036"/>
            <a:satOff val="-25359"/>
            <a:lumOff val="-12549"/>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s-CR" sz="3400" kern="1200" dirty="0">
              <a:latin typeface="Albertus Medium" pitchFamily="34" charset="0"/>
            </a:rPr>
            <a:t>3. Verduras Harinosas</a:t>
          </a:r>
        </a:p>
      </dsp:txBody>
      <dsp:txXfrm>
        <a:off x="1129625" y="2673296"/>
        <a:ext cx="3910934" cy="1215134"/>
      </dsp:txXfrm>
    </dsp:sp>
    <dsp:sp modelId="{EA93F0A3-3CCC-47B7-9EBF-712E46E841CF}">
      <dsp:nvSpPr>
        <dsp:cNvPr id="0" name=""/>
        <dsp:cNvSpPr/>
      </dsp:nvSpPr>
      <dsp:spPr>
        <a:xfrm>
          <a:off x="121513" y="2794810"/>
          <a:ext cx="1008112" cy="972108"/>
        </a:xfrm>
        <a:prstGeom prst="roundRect">
          <a:avLst>
            <a:gd name="adj" fmla="val 10000"/>
          </a:avLst>
        </a:prstGeom>
        <a:blipFill rotWithShape="0">
          <a:blip xmlns:r="http://schemas.openxmlformats.org/officeDocument/2006/relationships" r:embed="rId3"/>
          <a:stretch>
            <a:fillRect/>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27225E-F1B0-4718-8DD0-C108642FBEC0}">
      <dsp:nvSpPr>
        <dsp:cNvPr id="0" name=""/>
        <dsp:cNvSpPr/>
      </dsp:nvSpPr>
      <dsp:spPr>
        <a:xfrm rot="10800000">
          <a:off x="1385169" y="3544"/>
          <a:ext cx="4692761" cy="812632"/>
        </a:xfrm>
        <a:prstGeom prst="homePlat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8348" tIns="144780" rIns="270256" bIns="144780" numCol="1" spcCol="1270" anchor="ctr" anchorCtr="0">
          <a:noAutofit/>
        </a:bodyPr>
        <a:lstStyle/>
        <a:p>
          <a:pPr marL="0" lvl="0" indent="0" algn="l" defTabSz="1689100">
            <a:lnSpc>
              <a:spcPct val="90000"/>
            </a:lnSpc>
            <a:spcBef>
              <a:spcPct val="0"/>
            </a:spcBef>
            <a:spcAft>
              <a:spcPct val="35000"/>
            </a:spcAft>
            <a:buNone/>
          </a:pPr>
          <a:r>
            <a:rPr lang="es-CR" sz="3800" kern="1200" dirty="0">
              <a:latin typeface="Bernard MT Condensed" pitchFamily="18" charset="0"/>
            </a:rPr>
            <a:t>Carnes rojas</a:t>
          </a:r>
        </a:p>
      </dsp:txBody>
      <dsp:txXfrm rot="10800000">
        <a:off x="1588327" y="3544"/>
        <a:ext cx="4489603" cy="812632"/>
      </dsp:txXfrm>
    </dsp:sp>
    <dsp:sp modelId="{6E8E3E65-FD1D-432D-8E82-CF031E0381B4}">
      <dsp:nvSpPr>
        <dsp:cNvPr id="0" name=""/>
        <dsp:cNvSpPr/>
      </dsp:nvSpPr>
      <dsp:spPr>
        <a:xfrm>
          <a:off x="978853" y="3544"/>
          <a:ext cx="812632" cy="812632"/>
        </a:xfrm>
        <a:prstGeom prst="ellipse">
          <a:avLst/>
        </a:prstGeom>
        <a:blipFill rotWithShape="0">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819BD78-3667-4A62-99E2-FD61FCCEA5B5}">
      <dsp:nvSpPr>
        <dsp:cNvPr id="0" name=""/>
        <dsp:cNvSpPr/>
      </dsp:nvSpPr>
      <dsp:spPr>
        <a:xfrm rot="10800000">
          <a:off x="1385169" y="1058753"/>
          <a:ext cx="4692761" cy="812632"/>
        </a:xfrm>
        <a:prstGeom prst="homePlate">
          <a:avLst/>
        </a:prstGeom>
        <a:solidFill>
          <a:schemeClr val="accent3">
            <a:hueOff val="-2527916"/>
            <a:satOff val="7276"/>
            <a:lumOff val="132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8348" tIns="144780" rIns="270256" bIns="144780" numCol="1" spcCol="1270" anchor="ctr" anchorCtr="0">
          <a:noAutofit/>
        </a:bodyPr>
        <a:lstStyle/>
        <a:p>
          <a:pPr marL="0" lvl="0" indent="0" algn="l" defTabSz="1689100">
            <a:lnSpc>
              <a:spcPct val="90000"/>
            </a:lnSpc>
            <a:spcBef>
              <a:spcPct val="0"/>
            </a:spcBef>
            <a:spcAft>
              <a:spcPct val="35000"/>
            </a:spcAft>
            <a:buNone/>
          </a:pPr>
          <a:r>
            <a:rPr lang="es-CR" sz="3800" kern="1200" dirty="0">
              <a:latin typeface="Bernard MT Condensed" pitchFamily="18" charset="0"/>
            </a:rPr>
            <a:t>Pollo</a:t>
          </a:r>
        </a:p>
      </dsp:txBody>
      <dsp:txXfrm rot="10800000">
        <a:off x="1588327" y="1058753"/>
        <a:ext cx="4489603" cy="812632"/>
      </dsp:txXfrm>
    </dsp:sp>
    <dsp:sp modelId="{92CE73B9-876E-4B34-BA24-D0EA90A27694}">
      <dsp:nvSpPr>
        <dsp:cNvPr id="0" name=""/>
        <dsp:cNvSpPr/>
      </dsp:nvSpPr>
      <dsp:spPr>
        <a:xfrm>
          <a:off x="978853" y="1058753"/>
          <a:ext cx="812632" cy="812632"/>
        </a:xfrm>
        <a:prstGeom prst="ellipse">
          <a:avLst/>
        </a:prstGeom>
        <a:blipFill rotWithShape="0">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1E3E39F-C6CA-4F27-B43C-6336E3A53A6D}">
      <dsp:nvSpPr>
        <dsp:cNvPr id="0" name=""/>
        <dsp:cNvSpPr/>
      </dsp:nvSpPr>
      <dsp:spPr>
        <a:xfrm rot="10800000">
          <a:off x="1385169" y="2113963"/>
          <a:ext cx="4692761" cy="812632"/>
        </a:xfrm>
        <a:prstGeom prst="homePlate">
          <a:avLst/>
        </a:prstGeom>
        <a:solidFill>
          <a:schemeClr val="accent3">
            <a:hueOff val="-5055831"/>
            <a:satOff val="14551"/>
            <a:lumOff val="264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8348" tIns="144780" rIns="270256" bIns="144780" numCol="1" spcCol="1270" anchor="ctr" anchorCtr="0">
          <a:noAutofit/>
        </a:bodyPr>
        <a:lstStyle/>
        <a:p>
          <a:pPr marL="0" lvl="0" indent="0" algn="ctr" defTabSz="1689100">
            <a:lnSpc>
              <a:spcPct val="90000"/>
            </a:lnSpc>
            <a:spcBef>
              <a:spcPct val="0"/>
            </a:spcBef>
            <a:spcAft>
              <a:spcPct val="35000"/>
            </a:spcAft>
            <a:buNone/>
          </a:pPr>
          <a:r>
            <a:rPr lang="es-CR" sz="3800" kern="1200" dirty="0">
              <a:latin typeface="Bernard MT Condensed" pitchFamily="18" charset="0"/>
            </a:rPr>
            <a:t>Pescado y Mariscos</a:t>
          </a:r>
        </a:p>
      </dsp:txBody>
      <dsp:txXfrm rot="10800000">
        <a:off x="1588327" y="2113963"/>
        <a:ext cx="4489603" cy="812632"/>
      </dsp:txXfrm>
    </dsp:sp>
    <dsp:sp modelId="{0437BB19-89AD-4542-93B5-3553FB9C9908}">
      <dsp:nvSpPr>
        <dsp:cNvPr id="0" name=""/>
        <dsp:cNvSpPr/>
      </dsp:nvSpPr>
      <dsp:spPr>
        <a:xfrm>
          <a:off x="978853" y="2113963"/>
          <a:ext cx="812632" cy="812632"/>
        </a:xfrm>
        <a:prstGeom prst="ellipse">
          <a:avLst/>
        </a:prstGeom>
        <a:blipFill rotWithShape="0">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4E1FBBE-544F-433E-B257-248BFFBF75F8}">
      <dsp:nvSpPr>
        <dsp:cNvPr id="0" name=""/>
        <dsp:cNvSpPr/>
      </dsp:nvSpPr>
      <dsp:spPr>
        <a:xfrm rot="10800000">
          <a:off x="1385169" y="3169173"/>
          <a:ext cx="4692761" cy="812632"/>
        </a:xfrm>
        <a:prstGeom prst="homePlate">
          <a:avLst/>
        </a:prstGeom>
        <a:solidFill>
          <a:schemeClr val="accent3">
            <a:hueOff val="-7583747"/>
            <a:satOff val="21827"/>
            <a:lumOff val="397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8348" tIns="144780" rIns="270256" bIns="144780" numCol="1" spcCol="1270" anchor="ctr" anchorCtr="0">
          <a:noAutofit/>
        </a:bodyPr>
        <a:lstStyle/>
        <a:p>
          <a:pPr marL="0" lvl="0" indent="0" algn="l" defTabSz="1689100">
            <a:lnSpc>
              <a:spcPct val="90000"/>
            </a:lnSpc>
            <a:spcBef>
              <a:spcPct val="0"/>
            </a:spcBef>
            <a:spcAft>
              <a:spcPct val="35000"/>
            </a:spcAft>
            <a:buNone/>
          </a:pPr>
          <a:r>
            <a:rPr lang="es-CR" sz="3800" kern="1200" dirty="0">
              <a:latin typeface="Bernard MT Condensed" pitchFamily="18" charset="0"/>
            </a:rPr>
            <a:t>Lácteos</a:t>
          </a:r>
        </a:p>
      </dsp:txBody>
      <dsp:txXfrm rot="10800000">
        <a:off x="1588327" y="3169173"/>
        <a:ext cx="4489603" cy="812632"/>
      </dsp:txXfrm>
    </dsp:sp>
    <dsp:sp modelId="{460D0DC9-ED7C-46A5-82DC-3C20A99494AA}">
      <dsp:nvSpPr>
        <dsp:cNvPr id="0" name=""/>
        <dsp:cNvSpPr/>
      </dsp:nvSpPr>
      <dsp:spPr>
        <a:xfrm>
          <a:off x="978853" y="3169173"/>
          <a:ext cx="812632" cy="812632"/>
        </a:xfrm>
        <a:prstGeom prst="ellipse">
          <a:avLst/>
        </a:prstGeom>
        <a:blipFill rotWithShape="0">
          <a:blip xmlns:r="http://schemas.openxmlformats.org/officeDocument/2006/relationships" r:embed="rId4"/>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86611C6-1E64-4526-BD98-DD8830668158}">
      <dsp:nvSpPr>
        <dsp:cNvPr id="0" name=""/>
        <dsp:cNvSpPr/>
      </dsp:nvSpPr>
      <dsp:spPr>
        <a:xfrm rot="10800000">
          <a:off x="1385169" y="4224383"/>
          <a:ext cx="4692761" cy="812632"/>
        </a:xfrm>
        <a:prstGeom prst="homePlate">
          <a:avLst/>
        </a:prstGeom>
        <a:solidFill>
          <a:schemeClr val="accent3">
            <a:hueOff val="-10111663"/>
            <a:satOff val="29102"/>
            <a:lumOff val="529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8348" tIns="144780" rIns="270256" bIns="144780" numCol="1" spcCol="1270" anchor="ctr" anchorCtr="0">
          <a:noAutofit/>
        </a:bodyPr>
        <a:lstStyle/>
        <a:p>
          <a:pPr marL="0" lvl="0" indent="0" algn="l" defTabSz="1689100">
            <a:lnSpc>
              <a:spcPct val="90000"/>
            </a:lnSpc>
            <a:spcBef>
              <a:spcPct val="0"/>
            </a:spcBef>
            <a:spcAft>
              <a:spcPct val="35000"/>
            </a:spcAft>
            <a:buNone/>
          </a:pPr>
          <a:r>
            <a:rPr lang="es-CR" sz="3800" kern="1200" dirty="0">
              <a:latin typeface="Bernard MT Condensed" pitchFamily="18" charset="0"/>
            </a:rPr>
            <a:t>Huevos</a:t>
          </a:r>
        </a:p>
      </dsp:txBody>
      <dsp:txXfrm rot="10800000">
        <a:off x="1588327" y="4224383"/>
        <a:ext cx="4489603" cy="812632"/>
      </dsp:txXfrm>
    </dsp:sp>
    <dsp:sp modelId="{E8591C44-407F-49C7-A7A5-0ACF04AFFE10}">
      <dsp:nvSpPr>
        <dsp:cNvPr id="0" name=""/>
        <dsp:cNvSpPr/>
      </dsp:nvSpPr>
      <dsp:spPr>
        <a:xfrm>
          <a:off x="978853" y="4224383"/>
          <a:ext cx="812632" cy="812632"/>
        </a:xfrm>
        <a:prstGeom prst="ellipse">
          <a:avLst/>
        </a:prstGeom>
        <a:blipFill rotWithShape="0">
          <a:blip xmlns:r="http://schemas.openxmlformats.org/officeDocument/2006/relationships" r:embed="rId5"/>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569CCF-414B-483C-AB7A-188BFCA7B6C9}">
      <dsp:nvSpPr>
        <dsp:cNvPr id="0" name=""/>
        <dsp:cNvSpPr/>
      </dsp:nvSpPr>
      <dsp:spPr>
        <a:xfrm>
          <a:off x="833921" y="3322"/>
          <a:ext cx="3320171" cy="2478438"/>
        </a:xfrm>
        <a:prstGeom prst="round2SameRect">
          <a:avLst>
            <a:gd name="adj1" fmla="val 8000"/>
            <a:gd name="adj2" fmla="val 0"/>
          </a:avLst>
        </a:prstGeom>
        <a:blipFill rotWithShape="0">
          <a:blip xmlns:r="http://schemas.openxmlformats.org/officeDocument/2006/relationships" r:embed="rId1"/>
          <a:stretch>
            <a:fillRect/>
          </a:stretch>
        </a:blip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D4CA9B8-5188-4723-939F-B375DB87E49C}">
      <dsp:nvSpPr>
        <dsp:cNvPr id="0" name=""/>
        <dsp:cNvSpPr/>
      </dsp:nvSpPr>
      <dsp:spPr>
        <a:xfrm>
          <a:off x="833921" y="2481760"/>
          <a:ext cx="3320171" cy="1065728"/>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0" rIns="46990" bIns="0" numCol="1" spcCol="1270" anchor="ctr" anchorCtr="0">
          <a:noAutofit/>
        </a:bodyPr>
        <a:lstStyle/>
        <a:p>
          <a:pPr marL="0" lvl="0" indent="0" algn="l" defTabSz="1644650">
            <a:lnSpc>
              <a:spcPct val="90000"/>
            </a:lnSpc>
            <a:spcBef>
              <a:spcPct val="0"/>
            </a:spcBef>
            <a:spcAft>
              <a:spcPct val="35000"/>
            </a:spcAft>
            <a:buNone/>
          </a:pPr>
          <a:r>
            <a:rPr lang="es-CR" sz="3700" kern="1200" dirty="0">
              <a:latin typeface="Bernard MT Condensed" pitchFamily="18" charset="0"/>
            </a:rPr>
            <a:t>Saturadas</a:t>
          </a:r>
        </a:p>
      </dsp:txBody>
      <dsp:txXfrm>
        <a:off x="833921" y="2481760"/>
        <a:ext cx="2338149" cy="1065728"/>
      </dsp:txXfrm>
    </dsp:sp>
    <dsp:sp modelId="{FCE9DF2F-3B23-40D6-B853-BCAE5763B000}">
      <dsp:nvSpPr>
        <dsp:cNvPr id="0" name=""/>
        <dsp:cNvSpPr/>
      </dsp:nvSpPr>
      <dsp:spPr>
        <a:xfrm>
          <a:off x="3265993" y="2651041"/>
          <a:ext cx="1162060" cy="1162060"/>
        </a:xfrm>
        <a:prstGeom prst="ellipse">
          <a:avLst/>
        </a:prstGeom>
        <a:blipFill rotWithShape="0">
          <a:blip xmlns:r="http://schemas.openxmlformats.org/officeDocument/2006/relationships" r:embed="rId2"/>
          <a:stretch>
            <a:fillRect/>
          </a:stretch>
        </a:blip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7A6BED5-2AE9-4933-BAED-2002096395FA}">
      <dsp:nvSpPr>
        <dsp:cNvPr id="0" name=""/>
        <dsp:cNvSpPr/>
      </dsp:nvSpPr>
      <dsp:spPr>
        <a:xfrm>
          <a:off x="4715946" y="3322"/>
          <a:ext cx="3320171" cy="2478438"/>
        </a:xfrm>
        <a:prstGeom prst="round2SameRect">
          <a:avLst>
            <a:gd name="adj1" fmla="val 8000"/>
            <a:gd name="adj2" fmla="val 0"/>
          </a:avLst>
        </a:prstGeom>
        <a:blipFill rotWithShape="0">
          <a:blip xmlns:r="http://schemas.openxmlformats.org/officeDocument/2006/relationships" r:embed="rId3"/>
          <a:stretch>
            <a:fillRect/>
          </a:stretch>
        </a:blipFill>
        <a:ln w="12700" cap="flat" cmpd="sng" algn="ctr">
          <a:solidFill>
            <a:schemeClr val="accent3">
              <a:hueOff val="-10111663"/>
              <a:satOff val="29102"/>
              <a:lumOff val="5293"/>
              <a:alphaOff val="0"/>
            </a:schemeClr>
          </a:solidFill>
          <a:prstDash val="solid"/>
          <a:miter lim="800000"/>
        </a:ln>
        <a:effectLst/>
      </dsp:spPr>
      <dsp:style>
        <a:lnRef idx="2">
          <a:scrgbClr r="0" g="0" b="0"/>
        </a:lnRef>
        <a:fillRef idx="1">
          <a:scrgbClr r="0" g="0" b="0"/>
        </a:fillRef>
        <a:effectRef idx="0">
          <a:scrgbClr r="0" g="0" b="0"/>
        </a:effectRef>
        <a:fontRef idx="minor"/>
      </dsp:style>
    </dsp:sp>
    <dsp:sp modelId="{E5C32D82-D0DF-400C-8AE9-43E1CFC8DF58}">
      <dsp:nvSpPr>
        <dsp:cNvPr id="0" name=""/>
        <dsp:cNvSpPr/>
      </dsp:nvSpPr>
      <dsp:spPr>
        <a:xfrm>
          <a:off x="4715946" y="2481760"/>
          <a:ext cx="3320171" cy="1065728"/>
        </a:xfrm>
        <a:prstGeom prst="rect">
          <a:avLst/>
        </a:prstGeom>
        <a:solidFill>
          <a:schemeClr val="accent3">
            <a:hueOff val="-10111663"/>
            <a:satOff val="29102"/>
            <a:lumOff val="5293"/>
            <a:alphaOff val="0"/>
          </a:schemeClr>
        </a:solidFill>
        <a:ln w="12700" cap="flat" cmpd="sng" algn="ctr">
          <a:solidFill>
            <a:schemeClr val="accent3">
              <a:hueOff val="-10111663"/>
              <a:satOff val="29102"/>
              <a:lumOff val="529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0" rIns="46990" bIns="0" numCol="1" spcCol="1270" anchor="ctr" anchorCtr="0">
          <a:noAutofit/>
        </a:bodyPr>
        <a:lstStyle/>
        <a:p>
          <a:pPr marL="0" lvl="0" indent="0" algn="l" defTabSz="1644650">
            <a:lnSpc>
              <a:spcPct val="90000"/>
            </a:lnSpc>
            <a:spcBef>
              <a:spcPct val="0"/>
            </a:spcBef>
            <a:spcAft>
              <a:spcPct val="35000"/>
            </a:spcAft>
            <a:buNone/>
          </a:pPr>
          <a:r>
            <a:rPr lang="es-CR" sz="3700" kern="1200" dirty="0">
              <a:latin typeface="Bernard MT Condensed" pitchFamily="18" charset="0"/>
            </a:rPr>
            <a:t>Insaturadas</a:t>
          </a:r>
        </a:p>
      </dsp:txBody>
      <dsp:txXfrm>
        <a:off x="4715946" y="2481760"/>
        <a:ext cx="2338149" cy="1065728"/>
      </dsp:txXfrm>
    </dsp:sp>
    <dsp:sp modelId="{B7E2FDE4-62E7-4D70-BF16-65209D083380}">
      <dsp:nvSpPr>
        <dsp:cNvPr id="0" name=""/>
        <dsp:cNvSpPr/>
      </dsp:nvSpPr>
      <dsp:spPr>
        <a:xfrm>
          <a:off x="7148018" y="2651041"/>
          <a:ext cx="1162060" cy="1162060"/>
        </a:xfrm>
        <a:prstGeom prst="ellipse">
          <a:avLst/>
        </a:prstGeom>
        <a:blipFill rotWithShape="0">
          <a:blip xmlns:r="http://schemas.openxmlformats.org/officeDocument/2006/relationships" r:embed="rId4"/>
          <a:stretch>
            <a:fillRect/>
          </a:stretch>
        </a:blipFill>
        <a:ln w="12700" cap="flat" cmpd="sng" algn="ctr">
          <a:solidFill>
            <a:schemeClr val="accent3">
              <a:tint val="40000"/>
              <a:alpha val="90000"/>
              <a:hueOff val="-10732304"/>
              <a:satOff val="39657"/>
              <a:lumOff val="3049"/>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32CD18-4C73-43E8-8D0D-D15664F32C2E}">
      <dsp:nvSpPr>
        <dsp:cNvPr id="0" name=""/>
        <dsp:cNvSpPr/>
      </dsp:nvSpPr>
      <dsp:spPr>
        <a:xfrm>
          <a:off x="1511245" y="2296408"/>
          <a:ext cx="1393934" cy="1393934"/>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335" tIns="13335" rIns="13335" bIns="13335" numCol="1" spcCol="1270" rtlCol="0" anchor="ctr" anchorCtr="0">
          <a:noAutofit/>
        </a:bodyPr>
        <a:lstStyle/>
        <a:p>
          <a:pPr marL="0" lvl="0" indent="0" algn="ctr" defTabSz="933450" rtl="0">
            <a:lnSpc>
              <a:spcPct val="90000"/>
            </a:lnSpc>
            <a:spcBef>
              <a:spcPct val="0"/>
            </a:spcBef>
            <a:spcAft>
              <a:spcPct val="35000"/>
            </a:spcAft>
            <a:buNone/>
          </a:pPr>
          <a:r>
            <a:rPr lang="es-ES" sz="2100" kern="1200" noProof="0" dirty="0"/>
            <a:t>Ejercicio</a:t>
          </a:r>
        </a:p>
      </dsp:txBody>
      <dsp:txXfrm>
        <a:off x="1715382" y="2500545"/>
        <a:ext cx="985660" cy="985660"/>
      </dsp:txXfrm>
    </dsp:sp>
    <dsp:sp modelId="{1E3A3621-59C7-42A1-97A5-EC6ABE8BA2DF}">
      <dsp:nvSpPr>
        <dsp:cNvPr id="0" name=""/>
        <dsp:cNvSpPr/>
      </dsp:nvSpPr>
      <dsp:spPr>
        <a:xfrm rot="12900000">
          <a:off x="560943" y="2034971"/>
          <a:ext cx="1124413" cy="397271"/>
        </a:xfrm>
        <a:prstGeom prst="leftArrow">
          <a:avLst>
            <a:gd name="adj1" fmla="val 60000"/>
            <a:gd name="adj2" fmla="val 5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4F2E1842-6D3A-42B0-9888-E161EA49B4CD}">
      <dsp:nvSpPr>
        <dsp:cNvPr id="0" name=""/>
        <dsp:cNvSpPr/>
      </dsp:nvSpPr>
      <dsp:spPr>
        <a:xfrm>
          <a:off x="499" y="1381443"/>
          <a:ext cx="1324237" cy="1059389"/>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7625" tIns="47625" rIns="47625" bIns="47625" numCol="1" spcCol="1270" rtlCol="0" anchor="ctr" anchorCtr="0">
          <a:noAutofit/>
        </a:bodyPr>
        <a:lstStyle/>
        <a:p>
          <a:pPr marL="0" lvl="0" indent="0" algn="ctr" defTabSz="1111250" rtl="0">
            <a:lnSpc>
              <a:spcPct val="90000"/>
            </a:lnSpc>
            <a:spcBef>
              <a:spcPct val="0"/>
            </a:spcBef>
            <a:spcAft>
              <a:spcPct val="35000"/>
            </a:spcAft>
            <a:buNone/>
          </a:pPr>
          <a:r>
            <a:rPr lang="es-ES" sz="2500" kern="1200" noProof="0" dirty="0"/>
            <a:t>Antes </a:t>
          </a:r>
        </a:p>
      </dsp:txBody>
      <dsp:txXfrm>
        <a:off x="31527" y="1412471"/>
        <a:ext cx="1262181" cy="997333"/>
      </dsp:txXfrm>
    </dsp:sp>
    <dsp:sp modelId="{C005A75D-3CA7-401C-9709-F3CF2987108E}">
      <dsp:nvSpPr>
        <dsp:cNvPr id="0" name=""/>
        <dsp:cNvSpPr/>
      </dsp:nvSpPr>
      <dsp:spPr>
        <a:xfrm rot="16200000">
          <a:off x="1646005" y="1470123"/>
          <a:ext cx="1124413" cy="397271"/>
        </a:xfrm>
        <a:prstGeom prst="leftArrow">
          <a:avLst>
            <a:gd name="adj1" fmla="val 60000"/>
            <a:gd name="adj2" fmla="val 5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FFB85016-4115-4059-B1FF-07AFB8C98554}">
      <dsp:nvSpPr>
        <dsp:cNvPr id="0" name=""/>
        <dsp:cNvSpPr/>
      </dsp:nvSpPr>
      <dsp:spPr>
        <a:xfrm>
          <a:off x="1546093" y="576857"/>
          <a:ext cx="1324237" cy="1059389"/>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7625" tIns="47625" rIns="47625" bIns="47625" numCol="1" spcCol="1270" rtlCol="0" anchor="ctr" anchorCtr="0">
          <a:noAutofit/>
        </a:bodyPr>
        <a:lstStyle/>
        <a:p>
          <a:pPr marL="0" lvl="0" indent="0" algn="ctr" defTabSz="1111250" rtl="0">
            <a:lnSpc>
              <a:spcPct val="90000"/>
            </a:lnSpc>
            <a:spcBef>
              <a:spcPct val="0"/>
            </a:spcBef>
            <a:spcAft>
              <a:spcPct val="35000"/>
            </a:spcAft>
            <a:buNone/>
          </a:pPr>
          <a:r>
            <a:rPr lang="es-ES" sz="2500" kern="1200" noProof="0" dirty="0"/>
            <a:t>Durante</a:t>
          </a:r>
        </a:p>
      </dsp:txBody>
      <dsp:txXfrm>
        <a:off x="1577121" y="607885"/>
        <a:ext cx="1262181" cy="997333"/>
      </dsp:txXfrm>
    </dsp:sp>
    <dsp:sp modelId="{594B150D-709E-48D6-964B-F70CD13EAA1D}">
      <dsp:nvSpPr>
        <dsp:cNvPr id="0" name=""/>
        <dsp:cNvSpPr/>
      </dsp:nvSpPr>
      <dsp:spPr>
        <a:xfrm rot="19500000">
          <a:off x="2731067" y="2034971"/>
          <a:ext cx="1124413" cy="397271"/>
        </a:xfrm>
        <a:prstGeom prst="leftArrow">
          <a:avLst>
            <a:gd name="adj1" fmla="val 60000"/>
            <a:gd name="adj2" fmla="val 5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8BC4E986-802D-40F7-91DB-DAE2BC54B845}">
      <dsp:nvSpPr>
        <dsp:cNvPr id="0" name=""/>
        <dsp:cNvSpPr/>
      </dsp:nvSpPr>
      <dsp:spPr>
        <a:xfrm>
          <a:off x="3091688" y="1381443"/>
          <a:ext cx="1324237" cy="1059389"/>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7625" tIns="47625" rIns="47625" bIns="47625" numCol="1" spcCol="1270" rtlCol="0" anchor="ctr" anchorCtr="0">
          <a:noAutofit/>
        </a:bodyPr>
        <a:lstStyle/>
        <a:p>
          <a:pPr marL="0" lvl="0" indent="0" algn="ctr" defTabSz="1111250" rtl="0">
            <a:lnSpc>
              <a:spcPct val="90000"/>
            </a:lnSpc>
            <a:spcBef>
              <a:spcPct val="0"/>
            </a:spcBef>
            <a:spcAft>
              <a:spcPct val="35000"/>
            </a:spcAft>
            <a:buNone/>
          </a:pPr>
          <a:r>
            <a:rPr lang="es-ES" sz="2500" kern="1200" noProof="0" dirty="0"/>
            <a:t>Después </a:t>
          </a:r>
        </a:p>
      </dsp:txBody>
      <dsp:txXfrm>
        <a:off x="3122716" y="1412471"/>
        <a:ext cx="1262181" cy="997333"/>
      </dsp:txXfrm>
    </dsp:sp>
  </dsp:spTree>
</dsp:drawing>
</file>

<file path=ppt/diagrams/layout1.xml><?xml version="1.0" encoding="utf-8"?>
<dgm:layoutDef xmlns:dgm="http://schemas.openxmlformats.org/drawingml/2006/diagram" xmlns:a="http://schemas.openxmlformats.org/drawingml/2006/main" uniqueId="urn:microsoft.com/office/officeart/2005/8/layout/vList4#1">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1">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pPr rtl="0"/>
            <a:endParaRPr lang="es-ES" dirty="0"/>
          </a:p>
        </p:txBody>
      </p:sp>
      <p:sp>
        <p:nvSpPr>
          <p:cNvPr id="3" name="Marcador de posición de fecha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pPr rtl="0"/>
            <a:fld id="{7B6456EB-2494-43BE-AB2F-686BDF1FB2B3}" type="datetime1">
              <a:rPr lang="es-ES" smtClean="0"/>
              <a:t>30/3/22</a:t>
            </a:fld>
            <a:endParaRPr lang="es-ES" dirty="0"/>
          </a:p>
        </p:txBody>
      </p:sp>
      <p:sp>
        <p:nvSpPr>
          <p:cNvPr id="4" name="Marcador de pie de página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pPr rtl="0"/>
            <a:endParaRPr lang="es-ES" dirty="0"/>
          </a:p>
        </p:txBody>
      </p:sp>
      <p:sp>
        <p:nvSpPr>
          <p:cNvPr id="5" name="Marcador de número de diapositiva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pPr rtl="0"/>
            <a:fld id="{92837A6B-DAA4-4C2D-AEAB-4E9E70095794}" type="slidenum">
              <a:rPr lang="es-ES"/>
              <a:t>‹Nº›</a:t>
            </a:fld>
            <a:endParaRPr lang="es-ES" dirty="0"/>
          </a:p>
        </p:txBody>
      </p:sp>
    </p:spTree>
    <p:extLst>
      <p:ext uri="{BB962C8B-B14F-4D97-AF65-F5344CB8AC3E}">
        <p14:creationId xmlns:p14="http://schemas.microsoft.com/office/powerpoint/2010/main" val="292154555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pPr rtl="0"/>
            <a:endParaRPr lang="es-ES" noProof="0" dirty="0"/>
          </a:p>
        </p:txBody>
      </p:sp>
      <p:sp>
        <p:nvSpPr>
          <p:cNvPr id="3" name="Marcador de posición de fecha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pPr rtl="0"/>
            <a:fld id="{15CF6ED2-33EE-4FB6-9B92-09BE2F126EE0}" type="datetime1">
              <a:rPr lang="es-ES" noProof="0" smtClean="0"/>
              <a:t>30/3/22</a:t>
            </a:fld>
            <a:endParaRPr lang="es-ES" noProof="0" dirty="0"/>
          </a:p>
        </p:txBody>
      </p:sp>
      <p:sp>
        <p:nvSpPr>
          <p:cNvPr id="4" name="Marcador de posición de imagen de diapositiva 3"/>
          <p:cNvSpPr>
            <a:spLocks noGrp="1" noRot="1" noChangeAspect="1"/>
          </p:cNvSpPr>
          <p:nvPr>
            <p:ph type="sldImg" idx="2"/>
          </p:nvPr>
        </p:nvSpPr>
        <p:spPr>
          <a:xfrm>
            <a:off x="407988" y="696913"/>
            <a:ext cx="6194425" cy="3486150"/>
          </a:xfrm>
          <a:prstGeom prst="rect">
            <a:avLst/>
          </a:prstGeom>
          <a:noFill/>
          <a:ln w="12700">
            <a:solidFill>
              <a:prstClr val="black"/>
            </a:solidFill>
          </a:ln>
        </p:spPr>
        <p:txBody>
          <a:bodyPr vert="horz" lIns="93177" tIns="46589" rIns="93177" bIns="46589" rtlCol="0" anchor="ctr"/>
          <a:lstStyle/>
          <a:p>
            <a:pPr rtl="0"/>
            <a:endParaRPr lang="es-ES" noProof="0" dirty="0"/>
          </a:p>
        </p:txBody>
      </p:sp>
      <p:sp>
        <p:nvSpPr>
          <p:cNvPr id="5" name="Marcador de notas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rtl="0"/>
            <a:r>
              <a:rPr lang="es-ES" noProof="0" dirty="0"/>
              <a:t>Haga clic para modificar los estilos de texto del patrón</a:t>
            </a:r>
          </a:p>
          <a:p>
            <a:pPr lvl="1" rtl="0"/>
            <a:r>
              <a:rPr lang="es-ES" noProof="0" dirty="0"/>
              <a:t>Segundo nivel</a:t>
            </a:r>
          </a:p>
          <a:p>
            <a:pPr lvl="2" rtl="0"/>
            <a:r>
              <a:rPr lang="es-ES" noProof="0" dirty="0"/>
              <a:t>Tercer nivel</a:t>
            </a:r>
          </a:p>
          <a:p>
            <a:pPr lvl="3" rtl="0"/>
            <a:r>
              <a:rPr lang="es-ES" noProof="0" dirty="0"/>
              <a:t>Cuarto nivel</a:t>
            </a:r>
          </a:p>
          <a:p>
            <a:pPr lvl="4" rtl="0"/>
            <a:r>
              <a:rPr lang="es-ES" noProof="0" dirty="0"/>
              <a:t>Quinto nivel</a:t>
            </a:r>
          </a:p>
        </p:txBody>
      </p:sp>
      <p:sp>
        <p:nvSpPr>
          <p:cNvPr id="6" name="Marcador de pie de página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pPr rtl="0"/>
            <a:endParaRPr lang="es-ES" noProof="0" dirty="0"/>
          </a:p>
        </p:txBody>
      </p:sp>
      <p:sp>
        <p:nvSpPr>
          <p:cNvPr id="7" name="Marcador de número de diapositiva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pPr rtl="0"/>
            <a:fld id="{03266150-FA26-45B5-BF0B-186B42A09DC9}" type="slidenum">
              <a:rPr lang="es-ES" noProof="0"/>
              <a:t>‹Nº›</a:t>
            </a:fld>
            <a:endParaRPr lang="es-ES" noProof="0" dirty="0"/>
          </a:p>
        </p:txBody>
      </p:sp>
    </p:spTree>
    <p:extLst>
      <p:ext uri="{BB962C8B-B14F-4D97-AF65-F5344CB8AC3E}">
        <p14:creationId xmlns:p14="http://schemas.microsoft.com/office/powerpoint/2010/main" val="14594674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200" kern="1200">
        <a:solidFill>
          <a:schemeClr val="tx2"/>
        </a:solidFill>
        <a:latin typeface="+mn-lt"/>
        <a:ea typeface="+mn-ea"/>
        <a:cs typeface="+mn-cs"/>
      </a:defRPr>
    </a:lvl2pPr>
    <a:lvl3pPr marL="914400" algn="l" defTabSz="914400" rtl="0" eaLnBrk="1" latinLnBrk="0" hangingPunct="1">
      <a:defRPr sz="1200" kern="1200">
        <a:solidFill>
          <a:schemeClr val="tx2"/>
        </a:solidFill>
        <a:latin typeface="+mn-lt"/>
        <a:ea typeface="+mn-ea"/>
        <a:cs typeface="+mn-cs"/>
      </a:defRPr>
    </a:lvl3pPr>
    <a:lvl4pPr marL="1371600" algn="l" defTabSz="914400" rtl="0" eaLnBrk="1" latinLnBrk="0" hangingPunct="1">
      <a:defRPr sz="1200" kern="1200">
        <a:solidFill>
          <a:schemeClr val="tx2"/>
        </a:solidFill>
        <a:latin typeface="+mn-lt"/>
        <a:ea typeface="+mn-ea"/>
        <a:cs typeface="+mn-cs"/>
      </a:defRPr>
    </a:lvl4pPr>
    <a:lvl5pPr marL="1828800" algn="l" defTabSz="914400" rtl="0" eaLnBrk="1" latinLnBrk="0" hangingPunct="1">
      <a:defRPr sz="1200" kern="1200">
        <a:solidFill>
          <a:schemeClr val="tx2"/>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07988" y="696913"/>
            <a:ext cx="6194425" cy="3486150"/>
          </a:xfrm>
        </p:spPr>
      </p:sp>
      <p:sp>
        <p:nvSpPr>
          <p:cNvPr id="3" name="Marcador de notas 2"/>
          <p:cNvSpPr>
            <a:spLocks noGrp="1"/>
          </p:cNvSpPr>
          <p:nvPr>
            <p:ph type="body" idx="1"/>
          </p:nvPr>
        </p:nvSpPr>
        <p:spPr/>
        <p:txBody>
          <a:bodyPr rtlCol="0"/>
          <a:lstStyle/>
          <a:p>
            <a:pPr defTabSz="931774">
              <a:defRPr/>
            </a:pPr>
            <a:endParaRPr lang="es-ES" dirty="0"/>
          </a:p>
        </p:txBody>
      </p:sp>
      <p:sp>
        <p:nvSpPr>
          <p:cNvPr id="4" name="Marcador de número de diapositiva 3"/>
          <p:cNvSpPr>
            <a:spLocks noGrp="1"/>
          </p:cNvSpPr>
          <p:nvPr>
            <p:ph type="sldNum" sz="quarter" idx="10"/>
          </p:nvPr>
        </p:nvSpPr>
        <p:spPr/>
        <p:txBody>
          <a:bodyPr rtlCol="0"/>
          <a:lstStyle/>
          <a:p>
            <a:pPr rtl="0"/>
            <a:fld id="{3A2CC701-D80A-463B-8415-A85485312088}" type="slidenum">
              <a:rPr lang="es-ES" smtClean="0"/>
              <a:t>1</a:t>
            </a:fld>
            <a:endParaRPr lang="es-ES" dirty="0"/>
          </a:p>
        </p:txBody>
      </p:sp>
    </p:spTree>
    <p:extLst>
      <p:ext uri="{BB962C8B-B14F-4D97-AF65-F5344CB8AC3E}">
        <p14:creationId xmlns:p14="http://schemas.microsoft.com/office/powerpoint/2010/main" val="1699989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07988" y="696913"/>
            <a:ext cx="6194425" cy="3486150"/>
          </a:xfrm>
        </p:spPr>
      </p:sp>
      <p:sp>
        <p:nvSpPr>
          <p:cNvPr id="3" name="Marcador de notas 2"/>
          <p:cNvSpPr>
            <a:spLocks noGrp="1"/>
          </p:cNvSpPr>
          <p:nvPr>
            <p:ph type="body" idx="1"/>
          </p:nvPr>
        </p:nvSpPr>
        <p:spPr/>
        <p:txBody>
          <a:bodyPr rtlCol="0"/>
          <a:lstStyle/>
          <a:p>
            <a:pPr defTabSz="931774">
              <a:defRPr/>
            </a:pPr>
            <a:endParaRPr lang="es-ES" baseline="0" dirty="0"/>
          </a:p>
        </p:txBody>
      </p:sp>
      <p:sp>
        <p:nvSpPr>
          <p:cNvPr id="4" name="Marcador de número de diapositiva 3"/>
          <p:cNvSpPr>
            <a:spLocks noGrp="1"/>
          </p:cNvSpPr>
          <p:nvPr>
            <p:ph type="sldNum" sz="quarter" idx="10"/>
          </p:nvPr>
        </p:nvSpPr>
        <p:spPr/>
        <p:txBody>
          <a:bodyPr rtlCol="0"/>
          <a:lstStyle/>
          <a:p>
            <a:pPr rtl="0"/>
            <a:fld id="{3A2CC701-D80A-463B-8415-A85485312088}" type="slidenum">
              <a:rPr lang="es-ES" smtClean="0"/>
              <a:t>25</a:t>
            </a:fld>
            <a:endParaRPr lang="es-ES" dirty="0"/>
          </a:p>
        </p:txBody>
      </p:sp>
    </p:spTree>
    <p:extLst>
      <p:ext uri="{BB962C8B-B14F-4D97-AF65-F5344CB8AC3E}">
        <p14:creationId xmlns:p14="http://schemas.microsoft.com/office/powerpoint/2010/main" val="40323622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rtl="0"/>
            <a:fld id="{03266150-FA26-45B5-BF0B-186B42A09DC9}" type="slidenum">
              <a:rPr lang="es-ES" smtClean="0"/>
              <a:t>26</a:t>
            </a:fld>
            <a:endParaRPr lang="es-ES" dirty="0"/>
          </a:p>
        </p:txBody>
      </p:sp>
    </p:spTree>
    <p:extLst>
      <p:ext uri="{BB962C8B-B14F-4D97-AF65-F5344CB8AC3E}">
        <p14:creationId xmlns:p14="http://schemas.microsoft.com/office/powerpoint/2010/main" val="33099008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rtl="0"/>
            <a:fld id="{03266150-FA26-45B5-BF0B-186B42A09DC9}" type="slidenum">
              <a:rPr lang="es-ES" smtClean="0"/>
              <a:t>27</a:t>
            </a:fld>
            <a:endParaRPr lang="es-ES" dirty="0"/>
          </a:p>
        </p:txBody>
      </p:sp>
    </p:spTree>
    <p:extLst>
      <p:ext uri="{BB962C8B-B14F-4D97-AF65-F5344CB8AC3E}">
        <p14:creationId xmlns:p14="http://schemas.microsoft.com/office/powerpoint/2010/main" val="12215950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rtl="0"/>
            <a:fld id="{03266150-FA26-45B5-BF0B-186B42A09DC9}" type="slidenum">
              <a:rPr lang="es-ES" smtClean="0"/>
              <a:t>28</a:t>
            </a:fld>
            <a:endParaRPr lang="es-ES" dirty="0"/>
          </a:p>
        </p:txBody>
      </p:sp>
    </p:spTree>
    <p:extLst>
      <p:ext uri="{BB962C8B-B14F-4D97-AF65-F5344CB8AC3E}">
        <p14:creationId xmlns:p14="http://schemas.microsoft.com/office/powerpoint/2010/main" val="6244616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rtl="0"/>
            <a:fld id="{03266150-FA26-45B5-BF0B-186B42A09DC9}" type="slidenum">
              <a:rPr lang="es-ES" smtClean="0"/>
              <a:t>30</a:t>
            </a:fld>
            <a:endParaRPr lang="es-ES" dirty="0"/>
          </a:p>
        </p:txBody>
      </p:sp>
    </p:spTree>
    <p:extLst>
      <p:ext uri="{BB962C8B-B14F-4D97-AF65-F5344CB8AC3E}">
        <p14:creationId xmlns:p14="http://schemas.microsoft.com/office/powerpoint/2010/main" val="5293057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17" name="Imagen 16"/>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hidden">
          <a:xfrm>
            <a:off x="0" y="0"/>
            <a:ext cx="12188825" cy="6858000"/>
          </a:xfrm>
          <a:prstGeom prst="rect">
            <a:avLst/>
          </a:prstGeom>
        </p:spPr>
      </p:pic>
      <p:sp>
        <p:nvSpPr>
          <p:cNvPr id="13" name="Rectángulo 12"/>
          <p:cNvSpPr/>
          <p:nvPr/>
        </p:nvSpPr>
        <p:spPr bwMode="hidden">
          <a:xfrm>
            <a:off x="0" y="1"/>
            <a:ext cx="12188825" cy="4810560"/>
          </a:xfrm>
          <a:prstGeom prst="rect">
            <a:avLst/>
          </a:prstGeom>
          <a:solidFill>
            <a:schemeClr val="accent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15" name="Rectángulo 14"/>
          <p:cNvSpPr/>
          <p:nvPr/>
        </p:nvSpPr>
        <p:spPr bwMode="hidden">
          <a:xfrm>
            <a:off x="0" y="4810562"/>
            <a:ext cx="12188825" cy="2047439"/>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2" name="Título 1"/>
          <p:cNvSpPr>
            <a:spLocks noGrp="1"/>
          </p:cNvSpPr>
          <p:nvPr>
            <p:ph type="ctrTitle"/>
          </p:nvPr>
        </p:nvSpPr>
        <p:spPr>
          <a:xfrm>
            <a:off x="1522413" y="1905000"/>
            <a:ext cx="9144000" cy="2667000"/>
          </a:xfrm>
        </p:spPr>
        <p:txBody>
          <a:bodyPr rtlCol="0">
            <a:normAutofit/>
          </a:bodyPr>
          <a:lstStyle>
            <a:lvl1pPr>
              <a:lnSpc>
                <a:spcPct val="80000"/>
              </a:lnSpc>
              <a:defRPr sz="6000"/>
            </a:lvl1pPr>
          </a:lstStyle>
          <a:p>
            <a:pPr rtl="0"/>
            <a:r>
              <a:rPr lang="es-ES" noProof="0"/>
              <a:t>Haga clic para modificar el estilo de título del patrón</a:t>
            </a:r>
            <a:endParaRPr lang="es-ES" noProof="0" dirty="0"/>
          </a:p>
        </p:txBody>
      </p:sp>
      <p:sp>
        <p:nvSpPr>
          <p:cNvPr id="3" name="Subtítulo 2"/>
          <p:cNvSpPr>
            <a:spLocks noGrp="1"/>
          </p:cNvSpPr>
          <p:nvPr>
            <p:ph type="subTitle" idx="1"/>
          </p:nvPr>
        </p:nvSpPr>
        <p:spPr>
          <a:xfrm>
            <a:off x="1522413" y="5029200"/>
            <a:ext cx="8229600" cy="1143000"/>
          </a:xfrm>
        </p:spPr>
        <p:txBody>
          <a:bodyPr rtlCol="0"/>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rtl="0"/>
            <a:r>
              <a:rPr lang="es-ES" noProof="0"/>
              <a:t>Haga clic para editar el estilo de subtítulo del patrón</a:t>
            </a:r>
            <a:endParaRPr lang="es-ES" noProof="0" dirty="0"/>
          </a:p>
        </p:txBody>
      </p:sp>
      <p:sp>
        <p:nvSpPr>
          <p:cNvPr id="5" name="Marcador de posición de pie de página 4"/>
          <p:cNvSpPr>
            <a:spLocks noGrp="1"/>
          </p:cNvSpPr>
          <p:nvPr>
            <p:ph type="ftr" sz="quarter" idx="11"/>
          </p:nvPr>
        </p:nvSpPr>
        <p:spPr/>
        <p:txBody>
          <a:bodyPr rtlCol="0"/>
          <a:lstStyle/>
          <a:p>
            <a:pPr rtl="0"/>
            <a:r>
              <a:rPr lang="es-ES" noProof="0" dirty="0"/>
              <a:t>Agregar un pie de página</a:t>
            </a:r>
          </a:p>
        </p:txBody>
      </p:sp>
      <p:sp>
        <p:nvSpPr>
          <p:cNvPr id="4" name="Marcador de posición de fecha 3"/>
          <p:cNvSpPr>
            <a:spLocks noGrp="1"/>
          </p:cNvSpPr>
          <p:nvPr>
            <p:ph type="dt" sz="half" idx="10"/>
          </p:nvPr>
        </p:nvSpPr>
        <p:spPr/>
        <p:txBody>
          <a:bodyPr rtlCol="0"/>
          <a:lstStyle/>
          <a:p>
            <a:pPr rtl="0"/>
            <a:fld id="{D8C1FA4C-13DC-4E83-AC1A-450CF7D4DD90}" type="datetime1">
              <a:rPr lang="es-ES" noProof="0" smtClean="0"/>
              <a:t>30/3/22</a:t>
            </a:fld>
            <a:endParaRPr lang="es-ES" noProof="0" dirty="0"/>
          </a:p>
        </p:txBody>
      </p:sp>
      <p:sp>
        <p:nvSpPr>
          <p:cNvPr id="6" name="Marcador de posición de número de diapositiva 5"/>
          <p:cNvSpPr>
            <a:spLocks noGrp="1"/>
          </p:cNvSpPr>
          <p:nvPr>
            <p:ph type="sldNum" sz="quarter" idx="12"/>
          </p:nvPr>
        </p:nvSpPr>
        <p:spPr/>
        <p:txBody>
          <a:bodyPr rtlCol="0"/>
          <a:lstStyle/>
          <a:p>
            <a:pPr rtl="0"/>
            <a:fld id="{693B167E-EA96-4147-81DE-549160052C22}" type="slidenum">
              <a:rPr lang="es-ES" noProof="0"/>
              <a:t>‹Nº›</a:t>
            </a:fld>
            <a:endParaRPr lang="es-ES" noProof="0" dirty="0"/>
          </a:p>
        </p:txBody>
      </p:sp>
      <p:sp useBgFill="1">
        <p:nvSpPr>
          <p:cNvPr id="20" name="Forma libre 9"/>
          <p:cNvSpPr>
            <a:spLocks/>
          </p:cNvSpPr>
          <p:nvPr/>
        </p:nvSpPr>
        <p:spPr bwMode="white">
          <a:xfrm>
            <a:off x="1057" y="4714632"/>
            <a:ext cx="12186710" cy="191857"/>
          </a:xfrm>
          <a:custGeom>
            <a:avLst/>
            <a:gdLst/>
            <a:ahLst/>
            <a:cxnLst/>
            <a:rect l="l" t="t" r="r" b="b"/>
            <a:pathLst>
              <a:path w="12186710" h="191857">
                <a:moveTo>
                  <a:pt x="1733297" y="74"/>
                </a:moveTo>
                <a:cubicBezTo>
                  <a:pt x="1757698" y="-386"/>
                  <a:pt x="1802930" y="1455"/>
                  <a:pt x="1802930" y="1455"/>
                </a:cubicBezTo>
                <a:cubicBezTo>
                  <a:pt x="1802930" y="1473"/>
                  <a:pt x="1802930" y="4738"/>
                  <a:pt x="1802930" y="8004"/>
                </a:cubicBezTo>
                <a:lnTo>
                  <a:pt x="1807163" y="1455"/>
                </a:lnTo>
                <a:cubicBezTo>
                  <a:pt x="1811395" y="1455"/>
                  <a:pt x="1815627" y="1455"/>
                  <a:pt x="1819859" y="1455"/>
                </a:cubicBezTo>
                <a:lnTo>
                  <a:pt x="1828324" y="1455"/>
                </a:lnTo>
                <a:cubicBezTo>
                  <a:pt x="1830440" y="3093"/>
                  <a:pt x="1830440" y="3093"/>
                  <a:pt x="1832556" y="4730"/>
                </a:cubicBezTo>
                <a:cubicBezTo>
                  <a:pt x="1836788" y="8004"/>
                  <a:pt x="1841021" y="4730"/>
                  <a:pt x="1845253" y="1455"/>
                </a:cubicBezTo>
                <a:lnTo>
                  <a:pt x="1849485" y="8004"/>
                </a:lnTo>
                <a:cubicBezTo>
                  <a:pt x="1857949" y="8004"/>
                  <a:pt x="1857949" y="4730"/>
                  <a:pt x="1870646" y="4730"/>
                </a:cubicBezTo>
                <a:cubicBezTo>
                  <a:pt x="1879111" y="8004"/>
                  <a:pt x="1887575" y="8004"/>
                  <a:pt x="1896040" y="8004"/>
                </a:cubicBezTo>
                <a:cubicBezTo>
                  <a:pt x="1896044" y="11278"/>
                  <a:pt x="1896177" y="11278"/>
                  <a:pt x="1900272" y="11278"/>
                </a:cubicBezTo>
                <a:cubicBezTo>
                  <a:pt x="1908736" y="8004"/>
                  <a:pt x="1921433" y="4730"/>
                  <a:pt x="1934130" y="4730"/>
                </a:cubicBezTo>
                <a:cubicBezTo>
                  <a:pt x="1938362" y="8004"/>
                  <a:pt x="1942594" y="8004"/>
                  <a:pt x="1946826" y="4730"/>
                </a:cubicBezTo>
                <a:cubicBezTo>
                  <a:pt x="1951059" y="8004"/>
                  <a:pt x="1951059" y="8004"/>
                  <a:pt x="1955291" y="8004"/>
                </a:cubicBezTo>
                <a:lnTo>
                  <a:pt x="1972220" y="11278"/>
                </a:lnTo>
                <a:cubicBezTo>
                  <a:pt x="1972220" y="11281"/>
                  <a:pt x="1972220" y="11388"/>
                  <a:pt x="1972220" y="14552"/>
                </a:cubicBezTo>
                <a:cubicBezTo>
                  <a:pt x="1976452" y="11278"/>
                  <a:pt x="1980684" y="11278"/>
                  <a:pt x="1984917" y="11278"/>
                </a:cubicBezTo>
                <a:cubicBezTo>
                  <a:pt x="1989149" y="11278"/>
                  <a:pt x="2018774" y="17826"/>
                  <a:pt x="2023006" y="14552"/>
                </a:cubicBezTo>
                <a:cubicBezTo>
                  <a:pt x="2031471" y="11278"/>
                  <a:pt x="2039935" y="11278"/>
                  <a:pt x="2048400" y="11278"/>
                </a:cubicBezTo>
                <a:cubicBezTo>
                  <a:pt x="2048400" y="8004"/>
                  <a:pt x="2048400" y="8004"/>
                  <a:pt x="2052632" y="4730"/>
                </a:cubicBezTo>
                <a:lnTo>
                  <a:pt x="2056864" y="8004"/>
                </a:lnTo>
                <a:cubicBezTo>
                  <a:pt x="2065329" y="8004"/>
                  <a:pt x="2073793" y="8004"/>
                  <a:pt x="2082258" y="8004"/>
                </a:cubicBezTo>
                <a:cubicBezTo>
                  <a:pt x="2086490" y="8004"/>
                  <a:pt x="2090722" y="8004"/>
                  <a:pt x="2090722" y="4730"/>
                </a:cubicBezTo>
                <a:lnTo>
                  <a:pt x="2094955" y="8004"/>
                </a:lnTo>
                <a:cubicBezTo>
                  <a:pt x="2111883" y="8004"/>
                  <a:pt x="2128812" y="8004"/>
                  <a:pt x="2141509" y="8004"/>
                </a:cubicBezTo>
                <a:cubicBezTo>
                  <a:pt x="2145741" y="11278"/>
                  <a:pt x="2145741" y="11278"/>
                  <a:pt x="2145741" y="14552"/>
                </a:cubicBezTo>
                <a:cubicBezTo>
                  <a:pt x="2149973" y="11278"/>
                  <a:pt x="2154206" y="11278"/>
                  <a:pt x="2158438" y="11278"/>
                </a:cubicBezTo>
                <a:cubicBezTo>
                  <a:pt x="2166902" y="11278"/>
                  <a:pt x="2171135" y="11278"/>
                  <a:pt x="2179599" y="11278"/>
                </a:cubicBezTo>
                <a:cubicBezTo>
                  <a:pt x="2179599" y="11281"/>
                  <a:pt x="2179599" y="11388"/>
                  <a:pt x="2179599" y="14552"/>
                </a:cubicBezTo>
                <a:cubicBezTo>
                  <a:pt x="2183831" y="11278"/>
                  <a:pt x="2183831" y="11278"/>
                  <a:pt x="2188064" y="8004"/>
                </a:cubicBezTo>
                <a:cubicBezTo>
                  <a:pt x="2188069" y="8004"/>
                  <a:pt x="2188211" y="8004"/>
                  <a:pt x="2192296" y="8004"/>
                </a:cubicBezTo>
                <a:cubicBezTo>
                  <a:pt x="2196528" y="8004"/>
                  <a:pt x="2196528" y="4730"/>
                  <a:pt x="2209225" y="4730"/>
                </a:cubicBezTo>
                <a:cubicBezTo>
                  <a:pt x="2209225" y="8004"/>
                  <a:pt x="2213457" y="11278"/>
                  <a:pt x="2217689" y="14552"/>
                </a:cubicBezTo>
                <a:cubicBezTo>
                  <a:pt x="2226154" y="11278"/>
                  <a:pt x="2226154" y="8004"/>
                  <a:pt x="2230386" y="4730"/>
                </a:cubicBezTo>
                <a:cubicBezTo>
                  <a:pt x="2234618" y="4730"/>
                  <a:pt x="2238850" y="11278"/>
                  <a:pt x="2251547" y="8004"/>
                </a:cubicBezTo>
                <a:cubicBezTo>
                  <a:pt x="2251547" y="7999"/>
                  <a:pt x="2251547" y="7876"/>
                  <a:pt x="2251547" y="4730"/>
                </a:cubicBezTo>
                <a:cubicBezTo>
                  <a:pt x="2260011" y="8004"/>
                  <a:pt x="2264244" y="4730"/>
                  <a:pt x="2272708" y="4730"/>
                </a:cubicBezTo>
                <a:cubicBezTo>
                  <a:pt x="2272708" y="8004"/>
                  <a:pt x="2276940" y="8004"/>
                  <a:pt x="2276940" y="11278"/>
                </a:cubicBezTo>
                <a:cubicBezTo>
                  <a:pt x="2281173" y="8004"/>
                  <a:pt x="2281173" y="4730"/>
                  <a:pt x="2281173" y="1455"/>
                </a:cubicBezTo>
                <a:cubicBezTo>
                  <a:pt x="2285405" y="4730"/>
                  <a:pt x="2289637" y="4730"/>
                  <a:pt x="2293869" y="4730"/>
                </a:cubicBezTo>
                <a:lnTo>
                  <a:pt x="2302334" y="1455"/>
                </a:lnTo>
                <a:cubicBezTo>
                  <a:pt x="2319263" y="4730"/>
                  <a:pt x="2323495" y="4730"/>
                  <a:pt x="2331959" y="1455"/>
                </a:cubicBezTo>
                <a:lnTo>
                  <a:pt x="2344656" y="4730"/>
                </a:lnTo>
                <a:cubicBezTo>
                  <a:pt x="2348888" y="4730"/>
                  <a:pt x="2357353" y="4730"/>
                  <a:pt x="2365817" y="1455"/>
                </a:cubicBezTo>
                <a:cubicBezTo>
                  <a:pt x="2370049" y="8004"/>
                  <a:pt x="2374282" y="8004"/>
                  <a:pt x="2382746" y="8004"/>
                </a:cubicBezTo>
                <a:cubicBezTo>
                  <a:pt x="2386978" y="11278"/>
                  <a:pt x="2386978" y="8004"/>
                  <a:pt x="2399675" y="8004"/>
                </a:cubicBezTo>
                <a:cubicBezTo>
                  <a:pt x="2416604" y="11278"/>
                  <a:pt x="2437765" y="8004"/>
                  <a:pt x="2454694" y="8004"/>
                </a:cubicBezTo>
                <a:cubicBezTo>
                  <a:pt x="2454694" y="7999"/>
                  <a:pt x="2454694" y="7876"/>
                  <a:pt x="2454694" y="4730"/>
                </a:cubicBezTo>
                <a:cubicBezTo>
                  <a:pt x="2458926" y="4730"/>
                  <a:pt x="2463159" y="4730"/>
                  <a:pt x="2467391" y="1455"/>
                </a:cubicBezTo>
                <a:cubicBezTo>
                  <a:pt x="2471623" y="4730"/>
                  <a:pt x="2471623" y="8004"/>
                  <a:pt x="2471623" y="11278"/>
                </a:cubicBezTo>
                <a:cubicBezTo>
                  <a:pt x="2480087" y="8004"/>
                  <a:pt x="2484320" y="8004"/>
                  <a:pt x="2492784" y="11278"/>
                </a:cubicBezTo>
                <a:cubicBezTo>
                  <a:pt x="2492784" y="11281"/>
                  <a:pt x="2492784" y="11388"/>
                  <a:pt x="2492784" y="14552"/>
                </a:cubicBezTo>
                <a:cubicBezTo>
                  <a:pt x="2501249" y="11278"/>
                  <a:pt x="2505481" y="11278"/>
                  <a:pt x="2509713" y="11278"/>
                </a:cubicBezTo>
                <a:cubicBezTo>
                  <a:pt x="2530874" y="11278"/>
                  <a:pt x="2556268" y="11278"/>
                  <a:pt x="2577429" y="11278"/>
                </a:cubicBezTo>
                <a:cubicBezTo>
                  <a:pt x="2577429" y="11281"/>
                  <a:pt x="2577429" y="11388"/>
                  <a:pt x="2577429" y="14552"/>
                </a:cubicBezTo>
                <a:lnTo>
                  <a:pt x="2584835" y="12915"/>
                </a:lnTo>
                <a:cubicBezTo>
                  <a:pt x="2598590" y="11278"/>
                  <a:pt x="2615519" y="11278"/>
                  <a:pt x="2628216" y="14552"/>
                </a:cubicBezTo>
                <a:cubicBezTo>
                  <a:pt x="2632448" y="11278"/>
                  <a:pt x="2632448" y="11278"/>
                  <a:pt x="2632448" y="8004"/>
                </a:cubicBezTo>
                <a:cubicBezTo>
                  <a:pt x="2636680" y="8004"/>
                  <a:pt x="2640912" y="11278"/>
                  <a:pt x="2645144" y="11278"/>
                </a:cubicBezTo>
                <a:cubicBezTo>
                  <a:pt x="2657841" y="8004"/>
                  <a:pt x="2670538" y="8004"/>
                  <a:pt x="2683235" y="8004"/>
                </a:cubicBezTo>
                <a:cubicBezTo>
                  <a:pt x="2691699" y="11278"/>
                  <a:pt x="2700163" y="8004"/>
                  <a:pt x="2708628" y="8004"/>
                </a:cubicBezTo>
                <a:cubicBezTo>
                  <a:pt x="2712860" y="11278"/>
                  <a:pt x="2717092" y="11278"/>
                  <a:pt x="2721325" y="11278"/>
                </a:cubicBezTo>
                <a:cubicBezTo>
                  <a:pt x="2721325" y="11281"/>
                  <a:pt x="2721325" y="11388"/>
                  <a:pt x="2721325" y="14552"/>
                </a:cubicBezTo>
                <a:lnTo>
                  <a:pt x="2738254" y="14552"/>
                </a:lnTo>
                <a:cubicBezTo>
                  <a:pt x="2750950" y="14552"/>
                  <a:pt x="2763647" y="11278"/>
                  <a:pt x="2776344" y="11278"/>
                </a:cubicBezTo>
                <a:cubicBezTo>
                  <a:pt x="2776367" y="11287"/>
                  <a:pt x="2784808" y="14552"/>
                  <a:pt x="2784808" y="14552"/>
                </a:cubicBezTo>
                <a:cubicBezTo>
                  <a:pt x="2801737" y="11278"/>
                  <a:pt x="2827130" y="11278"/>
                  <a:pt x="2839827" y="8004"/>
                </a:cubicBezTo>
                <a:cubicBezTo>
                  <a:pt x="2839827" y="4730"/>
                  <a:pt x="2839827" y="1455"/>
                  <a:pt x="2844059" y="1455"/>
                </a:cubicBezTo>
                <a:cubicBezTo>
                  <a:pt x="2844066" y="1455"/>
                  <a:pt x="2844231" y="1455"/>
                  <a:pt x="2848292" y="1455"/>
                </a:cubicBezTo>
                <a:cubicBezTo>
                  <a:pt x="2852524" y="4730"/>
                  <a:pt x="2860988" y="4730"/>
                  <a:pt x="2869453" y="1455"/>
                </a:cubicBezTo>
                <a:lnTo>
                  <a:pt x="2869453" y="8004"/>
                </a:lnTo>
                <a:cubicBezTo>
                  <a:pt x="2877917" y="8004"/>
                  <a:pt x="2886382" y="8004"/>
                  <a:pt x="2894846" y="4730"/>
                </a:cubicBezTo>
                <a:cubicBezTo>
                  <a:pt x="2894868" y="4747"/>
                  <a:pt x="2899100" y="8004"/>
                  <a:pt x="2907543" y="8004"/>
                </a:cubicBezTo>
                <a:cubicBezTo>
                  <a:pt x="2907543" y="7979"/>
                  <a:pt x="2907576" y="4730"/>
                  <a:pt x="2916007" y="4730"/>
                </a:cubicBezTo>
                <a:lnTo>
                  <a:pt x="2937168" y="8004"/>
                </a:lnTo>
                <a:cubicBezTo>
                  <a:pt x="2941401" y="11278"/>
                  <a:pt x="2941401" y="11278"/>
                  <a:pt x="2941401" y="14552"/>
                </a:cubicBezTo>
                <a:cubicBezTo>
                  <a:pt x="2945633" y="11278"/>
                  <a:pt x="2949865" y="11278"/>
                  <a:pt x="2954097" y="11278"/>
                </a:cubicBezTo>
                <a:cubicBezTo>
                  <a:pt x="2958330" y="8004"/>
                  <a:pt x="2958330" y="4730"/>
                  <a:pt x="2958330" y="1455"/>
                </a:cubicBezTo>
                <a:cubicBezTo>
                  <a:pt x="2975258" y="4730"/>
                  <a:pt x="2987955" y="4730"/>
                  <a:pt x="3000652" y="8004"/>
                </a:cubicBezTo>
                <a:cubicBezTo>
                  <a:pt x="3000660" y="8004"/>
                  <a:pt x="3004888" y="8001"/>
                  <a:pt x="3009116" y="4730"/>
                </a:cubicBezTo>
                <a:cubicBezTo>
                  <a:pt x="3013349" y="8004"/>
                  <a:pt x="3017581" y="8004"/>
                  <a:pt x="3021813" y="8004"/>
                </a:cubicBezTo>
                <a:cubicBezTo>
                  <a:pt x="3030277" y="11278"/>
                  <a:pt x="3042974" y="11278"/>
                  <a:pt x="3051439" y="11278"/>
                </a:cubicBezTo>
                <a:cubicBezTo>
                  <a:pt x="3051439" y="11281"/>
                  <a:pt x="3051439" y="11388"/>
                  <a:pt x="3051439" y="14552"/>
                </a:cubicBezTo>
                <a:cubicBezTo>
                  <a:pt x="3059903" y="8004"/>
                  <a:pt x="3059903" y="8004"/>
                  <a:pt x="3059903" y="1455"/>
                </a:cubicBezTo>
                <a:cubicBezTo>
                  <a:pt x="3059903" y="1455"/>
                  <a:pt x="3076832" y="4730"/>
                  <a:pt x="3068368" y="4730"/>
                </a:cubicBezTo>
                <a:cubicBezTo>
                  <a:pt x="3064135" y="8004"/>
                  <a:pt x="3064135" y="11278"/>
                  <a:pt x="3064135" y="14552"/>
                </a:cubicBezTo>
                <a:cubicBezTo>
                  <a:pt x="3068368" y="11278"/>
                  <a:pt x="3072600" y="11278"/>
                  <a:pt x="3076832" y="11278"/>
                </a:cubicBezTo>
                <a:cubicBezTo>
                  <a:pt x="3076832" y="11281"/>
                  <a:pt x="3076832" y="11388"/>
                  <a:pt x="3076832" y="14552"/>
                </a:cubicBezTo>
                <a:lnTo>
                  <a:pt x="3089529" y="11278"/>
                </a:lnTo>
                <a:lnTo>
                  <a:pt x="3110690" y="11278"/>
                </a:lnTo>
                <a:cubicBezTo>
                  <a:pt x="3119154" y="8004"/>
                  <a:pt x="3119154" y="11278"/>
                  <a:pt x="3127619" y="11278"/>
                </a:cubicBezTo>
                <a:cubicBezTo>
                  <a:pt x="3136083" y="8004"/>
                  <a:pt x="3136083" y="14552"/>
                  <a:pt x="3144548" y="14552"/>
                </a:cubicBezTo>
                <a:cubicBezTo>
                  <a:pt x="3144566" y="11278"/>
                  <a:pt x="3148789" y="11278"/>
                  <a:pt x="3153012" y="11278"/>
                </a:cubicBezTo>
                <a:cubicBezTo>
                  <a:pt x="3161477" y="8004"/>
                  <a:pt x="3161477" y="11278"/>
                  <a:pt x="3169941" y="11278"/>
                </a:cubicBezTo>
                <a:cubicBezTo>
                  <a:pt x="3169967" y="11258"/>
                  <a:pt x="3174199" y="8004"/>
                  <a:pt x="3182638" y="8004"/>
                </a:cubicBezTo>
                <a:cubicBezTo>
                  <a:pt x="3182642" y="11278"/>
                  <a:pt x="3182773" y="11278"/>
                  <a:pt x="3186870" y="11278"/>
                </a:cubicBezTo>
                <a:cubicBezTo>
                  <a:pt x="3186870" y="8004"/>
                  <a:pt x="3191102" y="8004"/>
                  <a:pt x="3191102" y="4730"/>
                </a:cubicBezTo>
                <a:cubicBezTo>
                  <a:pt x="3199567" y="8004"/>
                  <a:pt x="3212263" y="8004"/>
                  <a:pt x="3220728" y="8004"/>
                </a:cubicBezTo>
                <a:cubicBezTo>
                  <a:pt x="3233425" y="11278"/>
                  <a:pt x="3250354" y="11278"/>
                  <a:pt x="3263050" y="11278"/>
                </a:cubicBezTo>
                <a:cubicBezTo>
                  <a:pt x="3263050" y="11281"/>
                  <a:pt x="3263050" y="11388"/>
                  <a:pt x="3263050" y="14552"/>
                </a:cubicBezTo>
                <a:lnTo>
                  <a:pt x="3274689" y="12915"/>
                </a:lnTo>
                <a:lnTo>
                  <a:pt x="3284211" y="14552"/>
                </a:lnTo>
                <a:cubicBezTo>
                  <a:pt x="3292676" y="14552"/>
                  <a:pt x="3296908" y="14552"/>
                  <a:pt x="3305373" y="14552"/>
                </a:cubicBezTo>
                <a:cubicBezTo>
                  <a:pt x="3309605" y="14552"/>
                  <a:pt x="3309605" y="17826"/>
                  <a:pt x="3322301" y="14552"/>
                </a:cubicBezTo>
                <a:cubicBezTo>
                  <a:pt x="3330766" y="11278"/>
                  <a:pt x="3334998" y="17826"/>
                  <a:pt x="3339230" y="14552"/>
                </a:cubicBezTo>
                <a:cubicBezTo>
                  <a:pt x="3339261" y="14529"/>
                  <a:pt x="3347703" y="8004"/>
                  <a:pt x="3351927" y="8004"/>
                </a:cubicBezTo>
                <a:cubicBezTo>
                  <a:pt x="3351927" y="8022"/>
                  <a:pt x="3351939" y="14552"/>
                  <a:pt x="3360392" y="14552"/>
                </a:cubicBezTo>
                <a:cubicBezTo>
                  <a:pt x="3364624" y="11278"/>
                  <a:pt x="3364624" y="11278"/>
                  <a:pt x="3368856" y="8004"/>
                </a:cubicBezTo>
                <a:cubicBezTo>
                  <a:pt x="3368856" y="7999"/>
                  <a:pt x="3368856" y="7876"/>
                  <a:pt x="3368856" y="4730"/>
                </a:cubicBezTo>
                <a:cubicBezTo>
                  <a:pt x="3373088" y="8004"/>
                  <a:pt x="3377320" y="8004"/>
                  <a:pt x="3381553" y="8004"/>
                </a:cubicBezTo>
                <a:cubicBezTo>
                  <a:pt x="3385785" y="8004"/>
                  <a:pt x="3385785" y="8004"/>
                  <a:pt x="3390017" y="4730"/>
                </a:cubicBezTo>
                <a:cubicBezTo>
                  <a:pt x="3390017" y="8004"/>
                  <a:pt x="3394249" y="8004"/>
                  <a:pt x="3394249" y="11278"/>
                </a:cubicBezTo>
                <a:cubicBezTo>
                  <a:pt x="3398482" y="11278"/>
                  <a:pt x="3402714" y="11278"/>
                  <a:pt x="3406946" y="11278"/>
                </a:cubicBezTo>
                <a:cubicBezTo>
                  <a:pt x="3411178" y="8004"/>
                  <a:pt x="3415411" y="11278"/>
                  <a:pt x="3419643" y="11278"/>
                </a:cubicBezTo>
                <a:cubicBezTo>
                  <a:pt x="3419643" y="8004"/>
                  <a:pt x="3419643" y="4730"/>
                  <a:pt x="3415411" y="1455"/>
                </a:cubicBezTo>
                <a:cubicBezTo>
                  <a:pt x="3419643" y="1455"/>
                  <a:pt x="3423875" y="1455"/>
                  <a:pt x="3428107" y="1455"/>
                </a:cubicBezTo>
                <a:lnTo>
                  <a:pt x="3436572" y="4730"/>
                </a:lnTo>
                <a:cubicBezTo>
                  <a:pt x="3436572" y="8004"/>
                  <a:pt x="3436572" y="8004"/>
                  <a:pt x="3436572" y="11278"/>
                </a:cubicBezTo>
                <a:cubicBezTo>
                  <a:pt x="3445036" y="11278"/>
                  <a:pt x="3453501" y="8004"/>
                  <a:pt x="3461965" y="8004"/>
                </a:cubicBezTo>
                <a:lnTo>
                  <a:pt x="3461965" y="14552"/>
                </a:lnTo>
                <a:cubicBezTo>
                  <a:pt x="3470430" y="14552"/>
                  <a:pt x="3487358" y="8004"/>
                  <a:pt x="3508520" y="11278"/>
                </a:cubicBezTo>
                <a:cubicBezTo>
                  <a:pt x="3508520" y="11281"/>
                  <a:pt x="3508520" y="11388"/>
                  <a:pt x="3508520" y="14552"/>
                </a:cubicBezTo>
                <a:cubicBezTo>
                  <a:pt x="3516984" y="14552"/>
                  <a:pt x="3525449" y="14552"/>
                  <a:pt x="3533913" y="14552"/>
                </a:cubicBezTo>
                <a:cubicBezTo>
                  <a:pt x="3538145" y="14552"/>
                  <a:pt x="3538145" y="14552"/>
                  <a:pt x="3542377" y="14552"/>
                </a:cubicBezTo>
                <a:cubicBezTo>
                  <a:pt x="3550842" y="11278"/>
                  <a:pt x="3559306" y="11278"/>
                  <a:pt x="3567771" y="11278"/>
                </a:cubicBezTo>
                <a:cubicBezTo>
                  <a:pt x="3588932" y="11278"/>
                  <a:pt x="3605861" y="11278"/>
                  <a:pt x="3627022" y="14552"/>
                </a:cubicBezTo>
                <a:cubicBezTo>
                  <a:pt x="3635487" y="8004"/>
                  <a:pt x="3639719" y="14552"/>
                  <a:pt x="3639719" y="14552"/>
                </a:cubicBezTo>
                <a:cubicBezTo>
                  <a:pt x="3643951" y="11278"/>
                  <a:pt x="3648183" y="11278"/>
                  <a:pt x="3656648" y="11278"/>
                </a:cubicBezTo>
                <a:cubicBezTo>
                  <a:pt x="3656648" y="11281"/>
                  <a:pt x="3656648" y="11388"/>
                  <a:pt x="3656648" y="14552"/>
                </a:cubicBezTo>
                <a:cubicBezTo>
                  <a:pt x="3656653" y="14552"/>
                  <a:pt x="3656807" y="14552"/>
                  <a:pt x="3660880" y="14552"/>
                </a:cubicBezTo>
                <a:cubicBezTo>
                  <a:pt x="3660893" y="14532"/>
                  <a:pt x="3665125" y="8009"/>
                  <a:pt x="3673577" y="11278"/>
                </a:cubicBezTo>
                <a:cubicBezTo>
                  <a:pt x="3677809" y="11278"/>
                  <a:pt x="3673577" y="17826"/>
                  <a:pt x="3682041" y="14552"/>
                </a:cubicBezTo>
                <a:lnTo>
                  <a:pt x="3686273" y="11278"/>
                </a:lnTo>
                <a:cubicBezTo>
                  <a:pt x="3690506" y="11278"/>
                  <a:pt x="3694738" y="11278"/>
                  <a:pt x="3698970" y="11278"/>
                </a:cubicBezTo>
                <a:cubicBezTo>
                  <a:pt x="3703202" y="8022"/>
                  <a:pt x="3703226" y="11278"/>
                  <a:pt x="3711667" y="11278"/>
                </a:cubicBezTo>
                <a:cubicBezTo>
                  <a:pt x="3728596" y="8004"/>
                  <a:pt x="3741292" y="8004"/>
                  <a:pt x="3753989" y="8004"/>
                </a:cubicBezTo>
                <a:cubicBezTo>
                  <a:pt x="3762453" y="11278"/>
                  <a:pt x="3770918" y="8004"/>
                  <a:pt x="3783615" y="8004"/>
                </a:cubicBezTo>
                <a:cubicBezTo>
                  <a:pt x="3787847" y="11278"/>
                  <a:pt x="3792079" y="11278"/>
                  <a:pt x="3796311" y="11278"/>
                </a:cubicBezTo>
                <a:cubicBezTo>
                  <a:pt x="3796311" y="11281"/>
                  <a:pt x="3796311" y="11388"/>
                  <a:pt x="3796311" y="14552"/>
                </a:cubicBezTo>
                <a:cubicBezTo>
                  <a:pt x="3800544" y="14552"/>
                  <a:pt x="3804776" y="14552"/>
                  <a:pt x="3809008" y="14552"/>
                </a:cubicBezTo>
                <a:lnTo>
                  <a:pt x="3813240" y="14552"/>
                </a:lnTo>
                <a:cubicBezTo>
                  <a:pt x="3813246" y="14552"/>
                  <a:pt x="3813396" y="14552"/>
                  <a:pt x="3817472" y="14552"/>
                </a:cubicBezTo>
                <a:cubicBezTo>
                  <a:pt x="3817476" y="11278"/>
                  <a:pt x="3817603" y="11278"/>
                  <a:pt x="3821705" y="11278"/>
                </a:cubicBezTo>
                <a:cubicBezTo>
                  <a:pt x="3821705" y="11290"/>
                  <a:pt x="3821712" y="14552"/>
                  <a:pt x="3825937" y="14552"/>
                </a:cubicBezTo>
                <a:cubicBezTo>
                  <a:pt x="3834401" y="14552"/>
                  <a:pt x="3842866" y="14552"/>
                  <a:pt x="3851330" y="14552"/>
                </a:cubicBezTo>
                <a:cubicBezTo>
                  <a:pt x="3859795" y="11278"/>
                  <a:pt x="3868259" y="14552"/>
                  <a:pt x="3876724" y="14552"/>
                </a:cubicBezTo>
                <a:cubicBezTo>
                  <a:pt x="3889420" y="11278"/>
                  <a:pt x="3902117" y="11278"/>
                  <a:pt x="3910582" y="11278"/>
                </a:cubicBezTo>
                <a:cubicBezTo>
                  <a:pt x="3910582" y="11281"/>
                  <a:pt x="3910582" y="11388"/>
                  <a:pt x="3910582" y="14552"/>
                </a:cubicBezTo>
                <a:lnTo>
                  <a:pt x="3919046" y="14552"/>
                </a:lnTo>
                <a:cubicBezTo>
                  <a:pt x="3923278" y="17826"/>
                  <a:pt x="3948672" y="11278"/>
                  <a:pt x="3961368" y="14552"/>
                </a:cubicBezTo>
                <a:cubicBezTo>
                  <a:pt x="3965601" y="14552"/>
                  <a:pt x="3974065" y="14552"/>
                  <a:pt x="3982529" y="14552"/>
                </a:cubicBezTo>
                <a:cubicBezTo>
                  <a:pt x="3982533" y="17826"/>
                  <a:pt x="3982661" y="17826"/>
                  <a:pt x="3986762" y="17826"/>
                </a:cubicBezTo>
                <a:cubicBezTo>
                  <a:pt x="3990994" y="14552"/>
                  <a:pt x="3990994" y="14552"/>
                  <a:pt x="3995226" y="11278"/>
                </a:cubicBezTo>
                <a:cubicBezTo>
                  <a:pt x="4003691" y="11278"/>
                  <a:pt x="4012155" y="11278"/>
                  <a:pt x="4020620" y="14552"/>
                </a:cubicBezTo>
                <a:cubicBezTo>
                  <a:pt x="4024852" y="11278"/>
                  <a:pt x="4024852" y="11278"/>
                  <a:pt x="4029084" y="11278"/>
                </a:cubicBezTo>
                <a:lnTo>
                  <a:pt x="4036490" y="9641"/>
                </a:lnTo>
                <a:cubicBezTo>
                  <a:pt x="4040723" y="8822"/>
                  <a:pt x="4039665" y="8004"/>
                  <a:pt x="4041781" y="8004"/>
                </a:cubicBezTo>
                <a:lnTo>
                  <a:pt x="4052890" y="9641"/>
                </a:lnTo>
                <a:cubicBezTo>
                  <a:pt x="4071406" y="14552"/>
                  <a:pt x="4088335" y="8004"/>
                  <a:pt x="4088335" y="8004"/>
                </a:cubicBezTo>
                <a:cubicBezTo>
                  <a:pt x="4096800" y="8004"/>
                  <a:pt x="4101032" y="8004"/>
                  <a:pt x="4109496" y="8004"/>
                </a:cubicBezTo>
                <a:cubicBezTo>
                  <a:pt x="4126425" y="11278"/>
                  <a:pt x="4147586" y="11278"/>
                  <a:pt x="4168748" y="11278"/>
                </a:cubicBezTo>
                <a:cubicBezTo>
                  <a:pt x="4168748" y="11284"/>
                  <a:pt x="4168748" y="11421"/>
                  <a:pt x="4168748" y="14552"/>
                </a:cubicBezTo>
                <a:cubicBezTo>
                  <a:pt x="4189909" y="11278"/>
                  <a:pt x="4215302" y="8004"/>
                  <a:pt x="4236463" y="4730"/>
                </a:cubicBezTo>
                <a:cubicBezTo>
                  <a:pt x="4236463" y="8004"/>
                  <a:pt x="4236463" y="8004"/>
                  <a:pt x="4236463" y="11278"/>
                </a:cubicBezTo>
                <a:lnTo>
                  <a:pt x="4244928" y="11278"/>
                </a:lnTo>
                <a:cubicBezTo>
                  <a:pt x="4244928" y="8004"/>
                  <a:pt x="4244928" y="8004"/>
                  <a:pt x="4244928" y="4730"/>
                </a:cubicBezTo>
                <a:cubicBezTo>
                  <a:pt x="4257625" y="4730"/>
                  <a:pt x="4266089" y="4730"/>
                  <a:pt x="4278786" y="4730"/>
                </a:cubicBezTo>
                <a:cubicBezTo>
                  <a:pt x="4278786" y="8004"/>
                  <a:pt x="4278786" y="8004"/>
                  <a:pt x="4283018" y="11278"/>
                </a:cubicBezTo>
                <a:cubicBezTo>
                  <a:pt x="4283030" y="11278"/>
                  <a:pt x="4287256" y="11278"/>
                  <a:pt x="4291482" y="11278"/>
                </a:cubicBezTo>
                <a:cubicBezTo>
                  <a:pt x="4291482" y="11284"/>
                  <a:pt x="4291482" y="11421"/>
                  <a:pt x="4291482" y="14552"/>
                </a:cubicBezTo>
                <a:cubicBezTo>
                  <a:pt x="4291487" y="14552"/>
                  <a:pt x="4291616" y="14552"/>
                  <a:pt x="4295715" y="14552"/>
                </a:cubicBezTo>
                <a:cubicBezTo>
                  <a:pt x="4304179" y="11278"/>
                  <a:pt x="4316876" y="11278"/>
                  <a:pt x="4325340" y="11278"/>
                </a:cubicBezTo>
                <a:cubicBezTo>
                  <a:pt x="4325352" y="11288"/>
                  <a:pt x="4329585" y="14552"/>
                  <a:pt x="4338037" y="14552"/>
                </a:cubicBezTo>
                <a:cubicBezTo>
                  <a:pt x="4338037" y="11278"/>
                  <a:pt x="4342269" y="11278"/>
                  <a:pt x="4342269" y="8004"/>
                </a:cubicBezTo>
                <a:cubicBezTo>
                  <a:pt x="4350734" y="8004"/>
                  <a:pt x="4363430" y="11278"/>
                  <a:pt x="4371895" y="11278"/>
                </a:cubicBezTo>
                <a:lnTo>
                  <a:pt x="4376127" y="14552"/>
                </a:lnTo>
                <a:cubicBezTo>
                  <a:pt x="4397288" y="14552"/>
                  <a:pt x="4409985" y="14552"/>
                  <a:pt x="4426914" y="14552"/>
                </a:cubicBezTo>
                <a:cubicBezTo>
                  <a:pt x="4426914" y="14529"/>
                  <a:pt x="4426929" y="11267"/>
                  <a:pt x="4431146" y="8004"/>
                </a:cubicBezTo>
                <a:cubicBezTo>
                  <a:pt x="4443843" y="8004"/>
                  <a:pt x="4456539" y="8004"/>
                  <a:pt x="4473468" y="8004"/>
                </a:cubicBezTo>
                <a:cubicBezTo>
                  <a:pt x="4473468" y="7996"/>
                  <a:pt x="4473468" y="7841"/>
                  <a:pt x="4473468" y="4730"/>
                </a:cubicBezTo>
                <a:cubicBezTo>
                  <a:pt x="4486165" y="8004"/>
                  <a:pt x="4490397" y="8004"/>
                  <a:pt x="4498862" y="8004"/>
                </a:cubicBezTo>
                <a:cubicBezTo>
                  <a:pt x="4503094" y="11278"/>
                  <a:pt x="4507326" y="11278"/>
                  <a:pt x="4511558" y="11278"/>
                </a:cubicBezTo>
                <a:cubicBezTo>
                  <a:pt x="4511558" y="11285"/>
                  <a:pt x="4511558" y="11432"/>
                  <a:pt x="4511558" y="14552"/>
                </a:cubicBezTo>
                <a:lnTo>
                  <a:pt x="4528487" y="14552"/>
                </a:lnTo>
                <a:lnTo>
                  <a:pt x="4535894" y="15780"/>
                </a:lnTo>
                <a:cubicBezTo>
                  <a:pt x="4549649" y="11278"/>
                  <a:pt x="4562345" y="14552"/>
                  <a:pt x="4562345" y="14552"/>
                </a:cubicBezTo>
                <a:cubicBezTo>
                  <a:pt x="4570810" y="11278"/>
                  <a:pt x="4583506" y="11278"/>
                  <a:pt x="4591971" y="11278"/>
                </a:cubicBezTo>
                <a:cubicBezTo>
                  <a:pt x="4600435" y="8004"/>
                  <a:pt x="4608900" y="8004"/>
                  <a:pt x="4621596" y="8004"/>
                </a:cubicBezTo>
                <a:cubicBezTo>
                  <a:pt x="4621600" y="11278"/>
                  <a:pt x="4621719" y="11278"/>
                  <a:pt x="4625829" y="11278"/>
                </a:cubicBezTo>
                <a:cubicBezTo>
                  <a:pt x="4625849" y="8004"/>
                  <a:pt x="4630071" y="8004"/>
                  <a:pt x="4634293" y="8004"/>
                </a:cubicBezTo>
                <a:cubicBezTo>
                  <a:pt x="4634293" y="7996"/>
                  <a:pt x="4634293" y="7841"/>
                  <a:pt x="4634293" y="4730"/>
                </a:cubicBezTo>
                <a:cubicBezTo>
                  <a:pt x="4651222" y="1455"/>
                  <a:pt x="4668151" y="8004"/>
                  <a:pt x="4680848" y="1455"/>
                </a:cubicBezTo>
                <a:cubicBezTo>
                  <a:pt x="4689312" y="4730"/>
                  <a:pt x="4689312" y="8004"/>
                  <a:pt x="4689312" y="11278"/>
                </a:cubicBezTo>
                <a:cubicBezTo>
                  <a:pt x="4693544" y="8004"/>
                  <a:pt x="4693544" y="4730"/>
                  <a:pt x="4693544" y="1455"/>
                </a:cubicBezTo>
                <a:cubicBezTo>
                  <a:pt x="4697777" y="1455"/>
                  <a:pt x="4702009" y="1455"/>
                  <a:pt x="4706241" y="1455"/>
                </a:cubicBezTo>
                <a:cubicBezTo>
                  <a:pt x="4710473" y="1455"/>
                  <a:pt x="4710473" y="4730"/>
                  <a:pt x="4710473" y="8004"/>
                </a:cubicBezTo>
                <a:cubicBezTo>
                  <a:pt x="4718938" y="8004"/>
                  <a:pt x="4752796" y="4730"/>
                  <a:pt x="4769725" y="8004"/>
                </a:cubicBezTo>
                <a:cubicBezTo>
                  <a:pt x="4778189" y="11278"/>
                  <a:pt x="4795118" y="17826"/>
                  <a:pt x="4812047" y="14552"/>
                </a:cubicBezTo>
                <a:cubicBezTo>
                  <a:pt x="4812081" y="14526"/>
                  <a:pt x="4820520" y="7997"/>
                  <a:pt x="4824744" y="4730"/>
                </a:cubicBezTo>
                <a:cubicBezTo>
                  <a:pt x="4828976" y="11278"/>
                  <a:pt x="4828976" y="11278"/>
                  <a:pt x="4828976" y="14552"/>
                </a:cubicBezTo>
                <a:lnTo>
                  <a:pt x="4837440" y="4730"/>
                </a:lnTo>
                <a:lnTo>
                  <a:pt x="4850137" y="8004"/>
                </a:lnTo>
                <a:cubicBezTo>
                  <a:pt x="4867066" y="8004"/>
                  <a:pt x="4883995" y="8004"/>
                  <a:pt x="4905156" y="8004"/>
                </a:cubicBezTo>
                <a:cubicBezTo>
                  <a:pt x="4909388" y="11278"/>
                  <a:pt x="4913620" y="11278"/>
                  <a:pt x="4922085" y="11278"/>
                </a:cubicBezTo>
                <a:cubicBezTo>
                  <a:pt x="4922085" y="11295"/>
                  <a:pt x="4922095" y="14552"/>
                  <a:pt x="4926317" y="14552"/>
                </a:cubicBezTo>
                <a:cubicBezTo>
                  <a:pt x="4934782" y="14552"/>
                  <a:pt x="4955943" y="11278"/>
                  <a:pt x="4968639" y="14552"/>
                </a:cubicBezTo>
                <a:lnTo>
                  <a:pt x="4985568" y="14552"/>
                </a:lnTo>
                <a:cubicBezTo>
                  <a:pt x="4989801" y="17826"/>
                  <a:pt x="4994033" y="17826"/>
                  <a:pt x="5002497" y="14552"/>
                </a:cubicBezTo>
                <a:cubicBezTo>
                  <a:pt x="5004613" y="12915"/>
                  <a:pt x="5004613" y="12915"/>
                  <a:pt x="5006729" y="11278"/>
                </a:cubicBezTo>
                <a:cubicBezTo>
                  <a:pt x="5010962" y="8004"/>
                  <a:pt x="5027891" y="11278"/>
                  <a:pt x="5036355" y="11278"/>
                </a:cubicBezTo>
                <a:cubicBezTo>
                  <a:pt x="5057516" y="4730"/>
                  <a:pt x="5082910" y="11278"/>
                  <a:pt x="5099839" y="11278"/>
                </a:cubicBezTo>
                <a:cubicBezTo>
                  <a:pt x="5099839" y="8004"/>
                  <a:pt x="5099839" y="4730"/>
                  <a:pt x="5099839" y="1455"/>
                </a:cubicBezTo>
                <a:cubicBezTo>
                  <a:pt x="5099844" y="1455"/>
                  <a:pt x="5099984" y="1455"/>
                  <a:pt x="5104071" y="1455"/>
                </a:cubicBezTo>
                <a:cubicBezTo>
                  <a:pt x="5104071" y="4730"/>
                  <a:pt x="5108303" y="4730"/>
                  <a:pt x="5108303" y="11278"/>
                </a:cubicBezTo>
                <a:cubicBezTo>
                  <a:pt x="5116767" y="11278"/>
                  <a:pt x="5116767" y="11278"/>
                  <a:pt x="5125232" y="8004"/>
                </a:cubicBezTo>
                <a:cubicBezTo>
                  <a:pt x="5125232" y="7996"/>
                  <a:pt x="5125232" y="7841"/>
                  <a:pt x="5125232" y="4730"/>
                </a:cubicBezTo>
                <a:cubicBezTo>
                  <a:pt x="5129464" y="4730"/>
                  <a:pt x="5133696" y="11278"/>
                  <a:pt x="5133696" y="11278"/>
                </a:cubicBezTo>
                <a:cubicBezTo>
                  <a:pt x="5142161" y="11278"/>
                  <a:pt x="5146393" y="8004"/>
                  <a:pt x="5154858" y="8004"/>
                </a:cubicBezTo>
                <a:cubicBezTo>
                  <a:pt x="5154881" y="8022"/>
                  <a:pt x="5159113" y="11278"/>
                  <a:pt x="5167554" y="11278"/>
                </a:cubicBezTo>
                <a:cubicBezTo>
                  <a:pt x="5171786" y="8004"/>
                  <a:pt x="5171786" y="8004"/>
                  <a:pt x="5171786" y="4730"/>
                </a:cubicBezTo>
                <a:cubicBezTo>
                  <a:pt x="5180251" y="4730"/>
                  <a:pt x="5180251" y="8004"/>
                  <a:pt x="5188715" y="8004"/>
                </a:cubicBezTo>
                <a:cubicBezTo>
                  <a:pt x="5188715" y="7996"/>
                  <a:pt x="5188715" y="7841"/>
                  <a:pt x="5188715" y="4730"/>
                </a:cubicBezTo>
                <a:cubicBezTo>
                  <a:pt x="5197180" y="4730"/>
                  <a:pt x="5197180" y="11278"/>
                  <a:pt x="5205644" y="11278"/>
                </a:cubicBezTo>
                <a:cubicBezTo>
                  <a:pt x="5209877" y="8004"/>
                  <a:pt x="5209877" y="8004"/>
                  <a:pt x="5209877" y="4730"/>
                </a:cubicBezTo>
                <a:cubicBezTo>
                  <a:pt x="5218341" y="8004"/>
                  <a:pt x="5222573" y="8004"/>
                  <a:pt x="5231038" y="8004"/>
                </a:cubicBezTo>
                <a:cubicBezTo>
                  <a:pt x="5231038" y="7996"/>
                  <a:pt x="5231038" y="7841"/>
                  <a:pt x="5231038" y="4730"/>
                </a:cubicBezTo>
                <a:cubicBezTo>
                  <a:pt x="5235270" y="4730"/>
                  <a:pt x="5239502" y="4730"/>
                  <a:pt x="5243734" y="4730"/>
                </a:cubicBezTo>
                <a:cubicBezTo>
                  <a:pt x="5243738" y="8004"/>
                  <a:pt x="5243855" y="8004"/>
                  <a:pt x="5247967" y="8004"/>
                </a:cubicBezTo>
                <a:cubicBezTo>
                  <a:pt x="5247967" y="7996"/>
                  <a:pt x="5247967" y="7841"/>
                  <a:pt x="5247967" y="4730"/>
                </a:cubicBezTo>
                <a:cubicBezTo>
                  <a:pt x="5252199" y="4730"/>
                  <a:pt x="5256431" y="4730"/>
                  <a:pt x="5264896" y="4730"/>
                </a:cubicBezTo>
                <a:cubicBezTo>
                  <a:pt x="5264896" y="8004"/>
                  <a:pt x="5264896" y="8004"/>
                  <a:pt x="5264896" y="11278"/>
                </a:cubicBezTo>
                <a:cubicBezTo>
                  <a:pt x="5269128" y="11278"/>
                  <a:pt x="5277592" y="11278"/>
                  <a:pt x="5281824" y="14552"/>
                </a:cubicBezTo>
                <a:cubicBezTo>
                  <a:pt x="5281824" y="14525"/>
                  <a:pt x="5281860" y="11278"/>
                  <a:pt x="5290289" y="11278"/>
                </a:cubicBezTo>
                <a:cubicBezTo>
                  <a:pt x="5290289" y="11294"/>
                  <a:pt x="5290309" y="14552"/>
                  <a:pt x="5298753" y="14552"/>
                </a:cubicBezTo>
                <a:cubicBezTo>
                  <a:pt x="5298753" y="14525"/>
                  <a:pt x="5298789" y="11278"/>
                  <a:pt x="5307218" y="11278"/>
                </a:cubicBezTo>
                <a:cubicBezTo>
                  <a:pt x="5307218" y="11285"/>
                  <a:pt x="5307218" y="11432"/>
                  <a:pt x="5307218" y="14552"/>
                </a:cubicBezTo>
                <a:cubicBezTo>
                  <a:pt x="5311450" y="14552"/>
                  <a:pt x="5311450" y="14552"/>
                  <a:pt x="5315682" y="14552"/>
                </a:cubicBezTo>
                <a:cubicBezTo>
                  <a:pt x="5319915" y="17826"/>
                  <a:pt x="5328379" y="11278"/>
                  <a:pt x="5336843" y="14552"/>
                </a:cubicBezTo>
                <a:lnTo>
                  <a:pt x="5345308" y="11278"/>
                </a:lnTo>
                <a:cubicBezTo>
                  <a:pt x="5358005" y="11278"/>
                  <a:pt x="5370701" y="11278"/>
                  <a:pt x="5387630" y="11278"/>
                </a:cubicBezTo>
                <a:cubicBezTo>
                  <a:pt x="5387630" y="11285"/>
                  <a:pt x="5387630" y="11432"/>
                  <a:pt x="5387630" y="14552"/>
                </a:cubicBezTo>
                <a:lnTo>
                  <a:pt x="5395037" y="12915"/>
                </a:lnTo>
                <a:cubicBezTo>
                  <a:pt x="5404559" y="11278"/>
                  <a:pt x="5413024" y="11278"/>
                  <a:pt x="5425720" y="11278"/>
                </a:cubicBezTo>
                <a:cubicBezTo>
                  <a:pt x="5425720" y="11295"/>
                  <a:pt x="5425731" y="14552"/>
                  <a:pt x="5429953" y="14552"/>
                </a:cubicBezTo>
                <a:cubicBezTo>
                  <a:pt x="5438417" y="17826"/>
                  <a:pt x="5442649" y="14552"/>
                  <a:pt x="5442649" y="14552"/>
                </a:cubicBezTo>
                <a:cubicBezTo>
                  <a:pt x="5463810" y="11278"/>
                  <a:pt x="5489204" y="14552"/>
                  <a:pt x="5497668" y="17826"/>
                </a:cubicBezTo>
                <a:cubicBezTo>
                  <a:pt x="5506133" y="11278"/>
                  <a:pt x="5514597" y="11278"/>
                  <a:pt x="5518829" y="8004"/>
                </a:cubicBezTo>
                <a:cubicBezTo>
                  <a:pt x="5518852" y="8027"/>
                  <a:pt x="5531522" y="21095"/>
                  <a:pt x="5527294" y="14552"/>
                </a:cubicBezTo>
                <a:cubicBezTo>
                  <a:pt x="5535758" y="8004"/>
                  <a:pt x="5535758" y="8004"/>
                  <a:pt x="5539991" y="4730"/>
                </a:cubicBezTo>
                <a:cubicBezTo>
                  <a:pt x="5540007" y="4730"/>
                  <a:pt x="5544231" y="4730"/>
                  <a:pt x="5548455" y="4730"/>
                </a:cubicBezTo>
                <a:cubicBezTo>
                  <a:pt x="5547397" y="9641"/>
                  <a:pt x="5548455" y="9641"/>
                  <a:pt x="5552687" y="11278"/>
                </a:cubicBezTo>
                <a:cubicBezTo>
                  <a:pt x="5552687" y="11285"/>
                  <a:pt x="5552687" y="11432"/>
                  <a:pt x="5552687" y="14552"/>
                </a:cubicBezTo>
                <a:cubicBezTo>
                  <a:pt x="5552694" y="14552"/>
                  <a:pt x="5552844" y="14552"/>
                  <a:pt x="5556919" y="14552"/>
                </a:cubicBezTo>
                <a:cubicBezTo>
                  <a:pt x="5556919" y="11278"/>
                  <a:pt x="5556919" y="8004"/>
                  <a:pt x="5556919" y="4730"/>
                </a:cubicBezTo>
                <a:cubicBezTo>
                  <a:pt x="5561152" y="4730"/>
                  <a:pt x="5569616" y="4730"/>
                  <a:pt x="5578081" y="4730"/>
                </a:cubicBezTo>
                <a:cubicBezTo>
                  <a:pt x="5578081" y="8004"/>
                  <a:pt x="5578081" y="8004"/>
                  <a:pt x="5582313" y="11278"/>
                </a:cubicBezTo>
                <a:cubicBezTo>
                  <a:pt x="5599242" y="11278"/>
                  <a:pt x="5611938" y="11278"/>
                  <a:pt x="5628867" y="11278"/>
                </a:cubicBezTo>
                <a:lnTo>
                  <a:pt x="5638390" y="10050"/>
                </a:lnTo>
                <a:cubicBezTo>
                  <a:pt x="5639448" y="11278"/>
                  <a:pt x="5639448" y="12915"/>
                  <a:pt x="5641564" y="14552"/>
                </a:cubicBezTo>
                <a:cubicBezTo>
                  <a:pt x="5645796" y="14552"/>
                  <a:pt x="5650029" y="14552"/>
                  <a:pt x="5654261" y="14552"/>
                </a:cubicBezTo>
                <a:cubicBezTo>
                  <a:pt x="5654261" y="11278"/>
                  <a:pt x="5654261" y="11278"/>
                  <a:pt x="5654261" y="8004"/>
                </a:cubicBezTo>
                <a:lnTo>
                  <a:pt x="5661667" y="11278"/>
                </a:lnTo>
                <a:cubicBezTo>
                  <a:pt x="5662725" y="12097"/>
                  <a:pt x="5662725" y="12915"/>
                  <a:pt x="5662725" y="14552"/>
                </a:cubicBezTo>
                <a:cubicBezTo>
                  <a:pt x="5671190" y="11278"/>
                  <a:pt x="5683886" y="8004"/>
                  <a:pt x="5692351" y="11278"/>
                </a:cubicBezTo>
                <a:cubicBezTo>
                  <a:pt x="5692351" y="11285"/>
                  <a:pt x="5692351" y="11432"/>
                  <a:pt x="5692351" y="14552"/>
                </a:cubicBezTo>
                <a:cubicBezTo>
                  <a:pt x="5696583" y="14552"/>
                  <a:pt x="5696583" y="14552"/>
                  <a:pt x="5700815" y="14552"/>
                </a:cubicBezTo>
                <a:cubicBezTo>
                  <a:pt x="5709280" y="11278"/>
                  <a:pt x="5717744" y="11278"/>
                  <a:pt x="5726209" y="11278"/>
                </a:cubicBezTo>
                <a:cubicBezTo>
                  <a:pt x="5730441" y="11278"/>
                  <a:pt x="5734673" y="11278"/>
                  <a:pt x="5743138" y="14552"/>
                </a:cubicBezTo>
                <a:cubicBezTo>
                  <a:pt x="5743138" y="11278"/>
                  <a:pt x="5747370" y="8004"/>
                  <a:pt x="5751602" y="4730"/>
                </a:cubicBezTo>
                <a:cubicBezTo>
                  <a:pt x="5755834" y="8004"/>
                  <a:pt x="5760067" y="8004"/>
                  <a:pt x="5764299" y="8004"/>
                </a:cubicBezTo>
                <a:cubicBezTo>
                  <a:pt x="5764299" y="7996"/>
                  <a:pt x="5764299" y="7841"/>
                  <a:pt x="5764299" y="4730"/>
                </a:cubicBezTo>
                <a:cubicBezTo>
                  <a:pt x="5781228" y="4730"/>
                  <a:pt x="5785460" y="4730"/>
                  <a:pt x="5798157" y="4730"/>
                </a:cubicBezTo>
                <a:lnTo>
                  <a:pt x="5806621" y="1455"/>
                </a:lnTo>
                <a:cubicBezTo>
                  <a:pt x="5808737" y="3093"/>
                  <a:pt x="5808737" y="3093"/>
                  <a:pt x="5810853" y="4730"/>
                </a:cubicBezTo>
                <a:cubicBezTo>
                  <a:pt x="5815086" y="8004"/>
                  <a:pt x="5819318" y="8004"/>
                  <a:pt x="5823550" y="4730"/>
                </a:cubicBezTo>
                <a:lnTo>
                  <a:pt x="5832015" y="8004"/>
                </a:lnTo>
                <a:cubicBezTo>
                  <a:pt x="5857408" y="14552"/>
                  <a:pt x="5903962" y="8004"/>
                  <a:pt x="5920891" y="4730"/>
                </a:cubicBezTo>
                <a:cubicBezTo>
                  <a:pt x="5929356" y="8004"/>
                  <a:pt x="5937820" y="8004"/>
                  <a:pt x="5946285" y="8004"/>
                </a:cubicBezTo>
                <a:cubicBezTo>
                  <a:pt x="5946285" y="11278"/>
                  <a:pt x="5950517" y="11278"/>
                  <a:pt x="5950517" y="14552"/>
                </a:cubicBezTo>
                <a:cubicBezTo>
                  <a:pt x="5958981" y="11278"/>
                  <a:pt x="5971678" y="11278"/>
                  <a:pt x="5980143" y="11278"/>
                </a:cubicBezTo>
                <a:cubicBezTo>
                  <a:pt x="5980143" y="8004"/>
                  <a:pt x="5980143" y="8004"/>
                  <a:pt x="5980143" y="4730"/>
                </a:cubicBezTo>
                <a:lnTo>
                  <a:pt x="5988607" y="4730"/>
                </a:lnTo>
                <a:cubicBezTo>
                  <a:pt x="5988607" y="8004"/>
                  <a:pt x="5988607" y="11278"/>
                  <a:pt x="5988607" y="14552"/>
                </a:cubicBezTo>
                <a:cubicBezTo>
                  <a:pt x="5997072" y="11278"/>
                  <a:pt x="6001304" y="11278"/>
                  <a:pt x="6005536" y="11278"/>
                </a:cubicBezTo>
                <a:lnTo>
                  <a:pt x="6022465" y="11278"/>
                </a:lnTo>
                <a:cubicBezTo>
                  <a:pt x="6039394" y="8004"/>
                  <a:pt x="6056323" y="11278"/>
                  <a:pt x="6077484" y="11278"/>
                </a:cubicBezTo>
                <a:cubicBezTo>
                  <a:pt x="6077501" y="11291"/>
                  <a:pt x="6081733" y="14552"/>
                  <a:pt x="6090181" y="14552"/>
                </a:cubicBezTo>
                <a:cubicBezTo>
                  <a:pt x="6107110" y="11278"/>
                  <a:pt x="6128271" y="11278"/>
                  <a:pt x="6145200" y="11278"/>
                </a:cubicBezTo>
                <a:cubicBezTo>
                  <a:pt x="6149432" y="8004"/>
                  <a:pt x="6149432" y="8004"/>
                  <a:pt x="6149432" y="4730"/>
                </a:cubicBezTo>
                <a:lnTo>
                  <a:pt x="6156838" y="6367"/>
                </a:lnTo>
                <a:cubicBezTo>
                  <a:pt x="6162129" y="7998"/>
                  <a:pt x="6162129" y="7867"/>
                  <a:pt x="6162129" y="4730"/>
                </a:cubicBezTo>
                <a:cubicBezTo>
                  <a:pt x="6179057" y="8004"/>
                  <a:pt x="6191754" y="8004"/>
                  <a:pt x="6208683" y="8004"/>
                </a:cubicBezTo>
                <a:cubicBezTo>
                  <a:pt x="6212915" y="11278"/>
                  <a:pt x="6217148" y="8004"/>
                  <a:pt x="6225612" y="8004"/>
                </a:cubicBezTo>
                <a:cubicBezTo>
                  <a:pt x="6234076" y="11278"/>
                  <a:pt x="6242541" y="11278"/>
                  <a:pt x="6251005" y="11278"/>
                </a:cubicBezTo>
                <a:cubicBezTo>
                  <a:pt x="6251005" y="11252"/>
                  <a:pt x="6251057" y="7990"/>
                  <a:pt x="6263702" y="4730"/>
                </a:cubicBezTo>
                <a:cubicBezTo>
                  <a:pt x="6263702" y="8004"/>
                  <a:pt x="6267934" y="11278"/>
                  <a:pt x="6267934" y="14552"/>
                </a:cubicBezTo>
                <a:cubicBezTo>
                  <a:pt x="6272167" y="14552"/>
                  <a:pt x="6272167" y="14552"/>
                  <a:pt x="6276399" y="14552"/>
                </a:cubicBezTo>
                <a:cubicBezTo>
                  <a:pt x="6276399" y="11278"/>
                  <a:pt x="6280631" y="11278"/>
                  <a:pt x="6280631" y="8004"/>
                </a:cubicBezTo>
                <a:cubicBezTo>
                  <a:pt x="6289095" y="8004"/>
                  <a:pt x="6284863" y="14552"/>
                  <a:pt x="6297560" y="14552"/>
                </a:cubicBezTo>
                <a:lnTo>
                  <a:pt x="6310257" y="14552"/>
                </a:lnTo>
                <a:cubicBezTo>
                  <a:pt x="6314489" y="11278"/>
                  <a:pt x="6318721" y="11278"/>
                  <a:pt x="6322953" y="11278"/>
                </a:cubicBezTo>
                <a:cubicBezTo>
                  <a:pt x="6327186" y="11283"/>
                  <a:pt x="6327186" y="11408"/>
                  <a:pt x="6327186" y="14552"/>
                </a:cubicBezTo>
                <a:cubicBezTo>
                  <a:pt x="6339882" y="14552"/>
                  <a:pt x="6344114" y="11278"/>
                  <a:pt x="6344114" y="11278"/>
                </a:cubicBezTo>
                <a:cubicBezTo>
                  <a:pt x="6356811" y="11278"/>
                  <a:pt x="6369508" y="11278"/>
                  <a:pt x="6386437" y="14552"/>
                </a:cubicBezTo>
                <a:cubicBezTo>
                  <a:pt x="6394901" y="14552"/>
                  <a:pt x="6407598" y="14552"/>
                  <a:pt x="6416062" y="14552"/>
                </a:cubicBezTo>
                <a:cubicBezTo>
                  <a:pt x="6432991" y="14552"/>
                  <a:pt x="6449920" y="14552"/>
                  <a:pt x="6466849" y="14552"/>
                </a:cubicBezTo>
                <a:lnTo>
                  <a:pt x="6474256" y="15780"/>
                </a:lnTo>
                <a:cubicBezTo>
                  <a:pt x="6492243" y="11278"/>
                  <a:pt x="6509171" y="14552"/>
                  <a:pt x="6517636" y="14552"/>
                </a:cubicBezTo>
                <a:cubicBezTo>
                  <a:pt x="6534565" y="17826"/>
                  <a:pt x="6572655" y="14552"/>
                  <a:pt x="6576887" y="11278"/>
                </a:cubicBezTo>
                <a:cubicBezTo>
                  <a:pt x="6576887" y="14552"/>
                  <a:pt x="6581119" y="14552"/>
                  <a:pt x="6581119" y="17826"/>
                </a:cubicBezTo>
                <a:cubicBezTo>
                  <a:pt x="6585352" y="14552"/>
                  <a:pt x="6585352" y="14552"/>
                  <a:pt x="6585352" y="11278"/>
                </a:cubicBezTo>
                <a:cubicBezTo>
                  <a:pt x="6602281" y="11278"/>
                  <a:pt x="6619209" y="11278"/>
                  <a:pt x="6631906" y="14552"/>
                </a:cubicBezTo>
                <a:cubicBezTo>
                  <a:pt x="6636138" y="14552"/>
                  <a:pt x="6636138" y="21101"/>
                  <a:pt x="6640371" y="17826"/>
                </a:cubicBezTo>
                <a:lnTo>
                  <a:pt x="6644603" y="14552"/>
                </a:lnTo>
                <a:cubicBezTo>
                  <a:pt x="6665764" y="8004"/>
                  <a:pt x="6661532" y="14552"/>
                  <a:pt x="6682693" y="14552"/>
                </a:cubicBezTo>
                <a:cubicBezTo>
                  <a:pt x="6686925" y="11278"/>
                  <a:pt x="6703854" y="17826"/>
                  <a:pt x="6703854" y="14552"/>
                </a:cubicBezTo>
                <a:cubicBezTo>
                  <a:pt x="6703854" y="14521"/>
                  <a:pt x="6703874" y="11262"/>
                  <a:pt x="6708086" y="8004"/>
                </a:cubicBezTo>
                <a:cubicBezTo>
                  <a:pt x="6729247" y="11278"/>
                  <a:pt x="6746176" y="11278"/>
                  <a:pt x="6767338" y="14552"/>
                </a:cubicBezTo>
                <a:cubicBezTo>
                  <a:pt x="6784266" y="8004"/>
                  <a:pt x="6788499" y="14552"/>
                  <a:pt x="6796963" y="14552"/>
                </a:cubicBezTo>
                <a:cubicBezTo>
                  <a:pt x="6813892" y="11278"/>
                  <a:pt x="6830821" y="11278"/>
                  <a:pt x="6847750" y="11278"/>
                </a:cubicBezTo>
                <a:cubicBezTo>
                  <a:pt x="6856214" y="11278"/>
                  <a:pt x="6864679" y="11278"/>
                  <a:pt x="6873143" y="14552"/>
                </a:cubicBezTo>
                <a:cubicBezTo>
                  <a:pt x="6877376" y="11278"/>
                  <a:pt x="6877376" y="11278"/>
                  <a:pt x="6881608" y="11278"/>
                </a:cubicBezTo>
                <a:cubicBezTo>
                  <a:pt x="6890072" y="4730"/>
                  <a:pt x="6911233" y="11278"/>
                  <a:pt x="6911233" y="11278"/>
                </a:cubicBezTo>
                <a:cubicBezTo>
                  <a:pt x="6919698" y="8004"/>
                  <a:pt x="6928162" y="8004"/>
                  <a:pt x="6932395" y="4730"/>
                </a:cubicBezTo>
                <a:lnTo>
                  <a:pt x="6936958" y="9794"/>
                </a:lnTo>
                <a:cubicBezTo>
                  <a:pt x="6940330" y="10869"/>
                  <a:pt x="6941917" y="2274"/>
                  <a:pt x="6957788" y="4730"/>
                </a:cubicBezTo>
                <a:lnTo>
                  <a:pt x="6966252" y="14552"/>
                </a:lnTo>
                <a:cubicBezTo>
                  <a:pt x="6983181" y="11278"/>
                  <a:pt x="6974717" y="11278"/>
                  <a:pt x="6991646" y="14552"/>
                </a:cubicBezTo>
                <a:cubicBezTo>
                  <a:pt x="6991651" y="11278"/>
                  <a:pt x="6991792" y="11278"/>
                  <a:pt x="6995878" y="11278"/>
                </a:cubicBezTo>
                <a:cubicBezTo>
                  <a:pt x="6991646" y="8004"/>
                  <a:pt x="6991646" y="8004"/>
                  <a:pt x="6991646" y="1455"/>
                </a:cubicBezTo>
                <a:cubicBezTo>
                  <a:pt x="6991679" y="1455"/>
                  <a:pt x="6995895" y="1455"/>
                  <a:pt x="7000110" y="1455"/>
                </a:cubicBezTo>
                <a:cubicBezTo>
                  <a:pt x="7000110" y="1481"/>
                  <a:pt x="7000110" y="4743"/>
                  <a:pt x="7000110" y="8004"/>
                </a:cubicBezTo>
                <a:cubicBezTo>
                  <a:pt x="7000143" y="8004"/>
                  <a:pt x="7004358" y="8004"/>
                  <a:pt x="7008575" y="8004"/>
                </a:cubicBezTo>
                <a:cubicBezTo>
                  <a:pt x="7008575" y="11278"/>
                  <a:pt x="7008575" y="11278"/>
                  <a:pt x="7008575" y="14552"/>
                </a:cubicBezTo>
                <a:cubicBezTo>
                  <a:pt x="7025504" y="11278"/>
                  <a:pt x="7042433" y="11278"/>
                  <a:pt x="7059361" y="8004"/>
                </a:cubicBezTo>
                <a:cubicBezTo>
                  <a:pt x="7067826" y="11278"/>
                  <a:pt x="7076290" y="11278"/>
                  <a:pt x="7084755" y="14552"/>
                </a:cubicBezTo>
                <a:cubicBezTo>
                  <a:pt x="7088987" y="11278"/>
                  <a:pt x="7088987" y="8004"/>
                  <a:pt x="7088987" y="4730"/>
                </a:cubicBezTo>
                <a:lnTo>
                  <a:pt x="7096394" y="7132"/>
                </a:lnTo>
                <a:cubicBezTo>
                  <a:pt x="7097452" y="7116"/>
                  <a:pt x="7097452" y="6299"/>
                  <a:pt x="7097452" y="4730"/>
                </a:cubicBezTo>
                <a:lnTo>
                  <a:pt x="7104858" y="8004"/>
                </a:lnTo>
                <a:cubicBezTo>
                  <a:pt x="7105916" y="8823"/>
                  <a:pt x="7105916" y="9641"/>
                  <a:pt x="7105916" y="11278"/>
                </a:cubicBezTo>
                <a:cubicBezTo>
                  <a:pt x="7110148" y="11278"/>
                  <a:pt x="7114380" y="8004"/>
                  <a:pt x="7118613" y="8004"/>
                </a:cubicBezTo>
                <a:cubicBezTo>
                  <a:pt x="7118613" y="11278"/>
                  <a:pt x="7118613" y="11278"/>
                  <a:pt x="7118613" y="14552"/>
                </a:cubicBezTo>
                <a:cubicBezTo>
                  <a:pt x="7127077" y="11278"/>
                  <a:pt x="7135542" y="11278"/>
                  <a:pt x="7144006" y="11278"/>
                </a:cubicBezTo>
                <a:cubicBezTo>
                  <a:pt x="7144006" y="11294"/>
                  <a:pt x="7144027" y="14552"/>
                  <a:pt x="7152471" y="14552"/>
                </a:cubicBezTo>
                <a:cubicBezTo>
                  <a:pt x="7156703" y="11278"/>
                  <a:pt x="7165167" y="11278"/>
                  <a:pt x="7173632" y="11278"/>
                </a:cubicBezTo>
                <a:cubicBezTo>
                  <a:pt x="7173632" y="8004"/>
                  <a:pt x="7173632" y="8004"/>
                  <a:pt x="7177864" y="4730"/>
                </a:cubicBezTo>
                <a:cubicBezTo>
                  <a:pt x="7190561" y="4730"/>
                  <a:pt x="7207490" y="4730"/>
                  <a:pt x="7220186" y="1455"/>
                </a:cubicBezTo>
                <a:lnTo>
                  <a:pt x="7224418" y="8004"/>
                </a:lnTo>
                <a:lnTo>
                  <a:pt x="7228651" y="1455"/>
                </a:lnTo>
                <a:cubicBezTo>
                  <a:pt x="7232883" y="1455"/>
                  <a:pt x="7232883" y="1455"/>
                  <a:pt x="7237115" y="1455"/>
                </a:cubicBezTo>
                <a:cubicBezTo>
                  <a:pt x="7237115" y="4730"/>
                  <a:pt x="7237115" y="8004"/>
                  <a:pt x="7237115" y="11278"/>
                </a:cubicBezTo>
                <a:cubicBezTo>
                  <a:pt x="7245580" y="11278"/>
                  <a:pt x="7249812" y="11278"/>
                  <a:pt x="7254044" y="11278"/>
                </a:cubicBezTo>
                <a:cubicBezTo>
                  <a:pt x="7262509" y="8004"/>
                  <a:pt x="7266741" y="11278"/>
                  <a:pt x="7270973" y="11278"/>
                </a:cubicBezTo>
                <a:cubicBezTo>
                  <a:pt x="7275205" y="8004"/>
                  <a:pt x="7275205" y="8004"/>
                  <a:pt x="7275205" y="4730"/>
                </a:cubicBezTo>
                <a:lnTo>
                  <a:pt x="7287902" y="8004"/>
                </a:lnTo>
                <a:cubicBezTo>
                  <a:pt x="7296366" y="8004"/>
                  <a:pt x="7300599" y="8004"/>
                  <a:pt x="7304831" y="4730"/>
                </a:cubicBezTo>
                <a:cubicBezTo>
                  <a:pt x="7304842" y="4730"/>
                  <a:pt x="7305049" y="4730"/>
                  <a:pt x="7309063" y="4730"/>
                </a:cubicBezTo>
                <a:cubicBezTo>
                  <a:pt x="7309063" y="8004"/>
                  <a:pt x="7313295" y="11278"/>
                  <a:pt x="7317528" y="14552"/>
                </a:cubicBezTo>
                <a:cubicBezTo>
                  <a:pt x="7321760" y="11278"/>
                  <a:pt x="7325992" y="11278"/>
                  <a:pt x="7330224" y="11278"/>
                </a:cubicBezTo>
                <a:cubicBezTo>
                  <a:pt x="7330224" y="11294"/>
                  <a:pt x="7330245" y="14552"/>
                  <a:pt x="7338689" y="14552"/>
                </a:cubicBezTo>
                <a:cubicBezTo>
                  <a:pt x="7338689" y="11278"/>
                  <a:pt x="7338689" y="11278"/>
                  <a:pt x="7342921" y="8004"/>
                </a:cubicBezTo>
                <a:cubicBezTo>
                  <a:pt x="7347153" y="8004"/>
                  <a:pt x="7351385" y="11278"/>
                  <a:pt x="7355618" y="11278"/>
                </a:cubicBezTo>
                <a:cubicBezTo>
                  <a:pt x="7355618" y="8004"/>
                  <a:pt x="7355618" y="4730"/>
                  <a:pt x="7355618" y="1455"/>
                </a:cubicBezTo>
                <a:lnTo>
                  <a:pt x="7360908" y="3093"/>
                </a:lnTo>
                <a:cubicBezTo>
                  <a:pt x="7361437" y="3502"/>
                  <a:pt x="7360908" y="3912"/>
                  <a:pt x="7359850" y="4730"/>
                </a:cubicBezTo>
                <a:cubicBezTo>
                  <a:pt x="7359850" y="8004"/>
                  <a:pt x="7359850" y="11278"/>
                  <a:pt x="7359850" y="14552"/>
                </a:cubicBezTo>
                <a:lnTo>
                  <a:pt x="7368314" y="4730"/>
                </a:lnTo>
                <a:cubicBezTo>
                  <a:pt x="7372547" y="4730"/>
                  <a:pt x="7372547" y="4730"/>
                  <a:pt x="7376779" y="4730"/>
                </a:cubicBezTo>
                <a:cubicBezTo>
                  <a:pt x="7376779" y="8004"/>
                  <a:pt x="7376779" y="8004"/>
                  <a:pt x="7376779" y="11278"/>
                </a:cubicBezTo>
                <a:cubicBezTo>
                  <a:pt x="7385243" y="11278"/>
                  <a:pt x="7385243" y="1455"/>
                  <a:pt x="7402172" y="4730"/>
                </a:cubicBezTo>
                <a:cubicBezTo>
                  <a:pt x="7419101" y="8004"/>
                  <a:pt x="7436030" y="8004"/>
                  <a:pt x="7457191" y="4730"/>
                </a:cubicBezTo>
                <a:cubicBezTo>
                  <a:pt x="7461423" y="1455"/>
                  <a:pt x="7465656" y="1455"/>
                  <a:pt x="7469888" y="1455"/>
                </a:cubicBezTo>
                <a:cubicBezTo>
                  <a:pt x="7469888" y="4730"/>
                  <a:pt x="7469888" y="8004"/>
                  <a:pt x="7469888" y="11278"/>
                </a:cubicBezTo>
                <a:cubicBezTo>
                  <a:pt x="7499514" y="11278"/>
                  <a:pt x="7507978" y="11278"/>
                  <a:pt x="7529139" y="4730"/>
                </a:cubicBezTo>
                <a:cubicBezTo>
                  <a:pt x="7529139" y="8004"/>
                  <a:pt x="7529139" y="8004"/>
                  <a:pt x="7529139" y="11278"/>
                </a:cubicBezTo>
                <a:cubicBezTo>
                  <a:pt x="7541836" y="11278"/>
                  <a:pt x="7550300" y="8004"/>
                  <a:pt x="7562997" y="8004"/>
                </a:cubicBezTo>
                <a:cubicBezTo>
                  <a:pt x="7575694" y="11278"/>
                  <a:pt x="7584158" y="11278"/>
                  <a:pt x="7592623" y="11278"/>
                </a:cubicBezTo>
                <a:cubicBezTo>
                  <a:pt x="7595797" y="8822"/>
                  <a:pt x="7594739" y="8004"/>
                  <a:pt x="7596855" y="8004"/>
                </a:cubicBezTo>
                <a:cubicBezTo>
                  <a:pt x="7601087" y="11278"/>
                  <a:pt x="7605319" y="11278"/>
                  <a:pt x="7609552" y="14552"/>
                </a:cubicBezTo>
                <a:cubicBezTo>
                  <a:pt x="7618016" y="14552"/>
                  <a:pt x="7622248" y="11278"/>
                  <a:pt x="7634945" y="14552"/>
                </a:cubicBezTo>
                <a:cubicBezTo>
                  <a:pt x="7634945" y="14566"/>
                  <a:pt x="7634963" y="17819"/>
                  <a:pt x="7643409" y="14552"/>
                </a:cubicBezTo>
                <a:cubicBezTo>
                  <a:pt x="7656106" y="14552"/>
                  <a:pt x="7668803" y="17826"/>
                  <a:pt x="7681499" y="17826"/>
                </a:cubicBezTo>
                <a:cubicBezTo>
                  <a:pt x="7681499" y="17818"/>
                  <a:pt x="7681499" y="17656"/>
                  <a:pt x="7681499" y="14552"/>
                </a:cubicBezTo>
                <a:cubicBezTo>
                  <a:pt x="7685732" y="14552"/>
                  <a:pt x="7685732" y="14552"/>
                  <a:pt x="7689964" y="14552"/>
                </a:cubicBezTo>
                <a:cubicBezTo>
                  <a:pt x="7698428" y="11278"/>
                  <a:pt x="7702661" y="14552"/>
                  <a:pt x="7702661" y="14552"/>
                </a:cubicBezTo>
                <a:cubicBezTo>
                  <a:pt x="7715357" y="14552"/>
                  <a:pt x="7728054" y="14552"/>
                  <a:pt x="7736518" y="14552"/>
                </a:cubicBezTo>
                <a:lnTo>
                  <a:pt x="7744983" y="4730"/>
                </a:lnTo>
                <a:cubicBezTo>
                  <a:pt x="7757680" y="4730"/>
                  <a:pt x="7770376" y="4730"/>
                  <a:pt x="7783073" y="4730"/>
                </a:cubicBezTo>
                <a:cubicBezTo>
                  <a:pt x="7787305" y="1455"/>
                  <a:pt x="7795770" y="1455"/>
                  <a:pt x="7804234" y="1455"/>
                </a:cubicBezTo>
                <a:cubicBezTo>
                  <a:pt x="7804234" y="1481"/>
                  <a:pt x="7804234" y="4743"/>
                  <a:pt x="7804234" y="8004"/>
                </a:cubicBezTo>
                <a:cubicBezTo>
                  <a:pt x="7804245" y="8004"/>
                  <a:pt x="7804445" y="8004"/>
                  <a:pt x="7808466" y="8004"/>
                </a:cubicBezTo>
                <a:lnTo>
                  <a:pt x="7808466" y="1455"/>
                </a:lnTo>
                <a:cubicBezTo>
                  <a:pt x="7808481" y="1455"/>
                  <a:pt x="7812707" y="1455"/>
                  <a:pt x="7816931" y="1455"/>
                </a:cubicBezTo>
                <a:cubicBezTo>
                  <a:pt x="7816931" y="4730"/>
                  <a:pt x="7816931" y="8004"/>
                  <a:pt x="7816931" y="11278"/>
                </a:cubicBezTo>
                <a:cubicBezTo>
                  <a:pt x="7816942" y="11278"/>
                  <a:pt x="7817142" y="11278"/>
                  <a:pt x="7821163" y="11278"/>
                </a:cubicBezTo>
                <a:cubicBezTo>
                  <a:pt x="7821163" y="11285"/>
                  <a:pt x="7821163" y="11432"/>
                  <a:pt x="7821163" y="14552"/>
                </a:cubicBezTo>
                <a:cubicBezTo>
                  <a:pt x="7821174" y="14552"/>
                  <a:pt x="7821372" y="14552"/>
                  <a:pt x="7825395" y="14552"/>
                </a:cubicBezTo>
                <a:cubicBezTo>
                  <a:pt x="7829628" y="11278"/>
                  <a:pt x="7833860" y="11278"/>
                  <a:pt x="7842324" y="11278"/>
                </a:cubicBezTo>
                <a:cubicBezTo>
                  <a:pt x="7842324" y="11285"/>
                  <a:pt x="7842324" y="11432"/>
                  <a:pt x="7842324" y="14552"/>
                </a:cubicBezTo>
                <a:cubicBezTo>
                  <a:pt x="7855021" y="11278"/>
                  <a:pt x="7859253" y="11278"/>
                  <a:pt x="7867718" y="14552"/>
                </a:cubicBezTo>
                <a:cubicBezTo>
                  <a:pt x="7867718" y="11278"/>
                  <a:pt x="7871950" y="8004"/>
                  <a:pt x="7871950" y="4730"/>
                </a:cubicBezTo>
                <a:cubicBezTo>
                  <a:pt x="7888879" y="8004"/>
                  <a:pt x="7905808" y="8004"/>
                  <a:pt x="7918504" y="8004"/>
                </a:cubicBezTo>
                <a:cubicBezTo>
                  <a:pt x="7926969" y="8004"/>
                  <a:pt x="7939666" y="8004"/>
                  <a:pt x="7948130" y="4730"/>
                </a:cubicBezTo>
                <a:cubicBezTo>
                  <a:pt x="7948130" y="8004"/>
                  <a:pt x="7948130" y="8004"/>
                  <a:pt x="7952362" y="11278"/>
                </a:cubicBezTo>
                <a:cubicBezTo>
                  <a:pt x="7952426" y="11285"/>
                  <a:pt x="7981988" y="14552"/>
                  <a:pt x="7981988" y="14552"/>
                </a:cubicBezTo>
                <a:cubicBezTo>
                  <a:pt x="7981992" y="11278"/>
                  <a:pt x="7986223" y="11278"/>
                  <a:pt x="7990452" y="11278"/>
                </a:cubicBezTo>
                <a:cubicBezTo>
                  <a:pt x="7998917" y="11278"/>
                  <a:pt x="8003149" y="11278"/>
                  <a:pt x="8007381" y="11278"/>
                </a:cubicBezTo>
                <a:lnTo>
                  <a:pt x="8024310" y="11278"/>
                </a:lnTo>
                <a:cubicBezTo>
                  <a:pt x="8024310" y="8004"/>
                  <a:pt x="8028542" y="8004"/>
                  <a:pt x="8028542" y="4730"/>
                </a:cubicBezTo>
                <a:cubicBezTo>
                  <a:pt x="8037007" y="4730"/>
                  <a:pt x="8049704" y="4730"/>
                  <a:pt x="8058168" y="4730"/>
                </a:cubicBezTo>
                <a:cubicBezTo>
                  <a:pt x="8062400" y="8004"/>
                  <a:pt x="8062400" y="8004"/>
                  <a:pt x="8062400" y="11278"/>
                </a:cubicBezTo>
                <a:lnTo>
                  <a:pt x="8070865" y="8004"/>
                </a:lnTo>
                <a:cubicBezTo>
                  <a:pt x="8075097" y="11278"/>
                  <a:pt x="8075097" y="11278"/>
                  <a:pt x="8075097" y="14552"/>
                </a:cubicBezTo>
                <a:cubicBezTo>
                  <a:pt x="8083561" y="11278"/>
                  <a:pt x="8083561" y="8004"/>
                  <a:pt x="8083561" y="1455"/>
                </a:cubicBezTo>
                <a:cubicBezTo>
                  <a:pt x="8092026" y="4730"/>
                  <a:pt x="8092026" y="8004"/>
                  <a:pt x="8096258" y="8004"/>
                </a:cubicBezTo>
                <a:cubicBezTo>
                  <a:pt x="8096299" y="8004"/>
                  <a:pt x="8100511" y="8004"/>
                  <a:pt x="8104723" y="8004"/>
                </a:cubicBezTo>
                <a:cubicBezTo>
                  <a:pt x="8117419" y="11278"/>
                  <a:pt x="8130116" y="8004"/>
                  <a:pt x="8147045" y="8004"/>
                </a:cubicBezTo>
                <a:cubicBezTo>
                  <a:pt x="8151277" y="11278"/>
                  <a:pt x="8155509" y="8004"/>
                  <a:pt x="8159742" y="8004"/>
                </a:cubicBezTo>
                <a:cubicBezTo>
                  <a:pt x="8176670" y="14552"/>
                  <a:pt x="8197832" y="11278"/>
                  <a:pt x="8202064" y="11278"/>
                </a:cubicBezTo>
                <a:cubicBezTo>
                  <a:pt x="8210528" y="11278"/>
                  <a:pt x="8210528" y="17826"/>
                  <a:pt x="8218993" y="14552"/>
                </a:cubicBezTo>
                <a:lnTo>
                  <a:pt x="8223225" y="11278"/>
                </a:lnTo>
                <a:cubicBezTo>
                  <a:pt x="8235922" y="8004"/>
                  <a:pt x="8235922" y="17826"/>
                  <a:pt x="8257083" y="14552"/>
                </a:cubicBezTo>
                <a:cubicBezTo>
                  <a:pt x="8261315" y="14552"/>
                  <a:pt x="8265547" y="14552"/>
                  <a:pt x="8274012" y="14552"/>
                </a:cubicBezTo>
                <a:cubicBezTo>
                  <a:pt x="8282476" y="11278"/>
                  <a:pt x="8290941" y="11278"/>
                  <a:pt x="8299405" y="11278"/>
                </a:cubicBezTo>
                <a:cubicBezTo>
                  <a:pt x="8299405" y="11285"/>
                  <a:pt x="8299405" y="11432"/>
                  <a:pt x="8299405" y="14552"/>
                </a:cubicBezTo>
                <a:cubicBezTo>
                  <a:pt x="8299415" y="14552"/>
                  <a:pt x="8299606" y="14552"/>
                  <a:pt x="8303637" y="14552"/>
                </a:cubicBezTo>
                <a:cubicBezTo>
                  <a:pt x="8316334" y="11278"/>
                  <a:pt x="8329031" y="14552"/>
                  <a:pt x="8341727" y="14552"/>
                </a:cubicBezTo>
                <a:lnTo>
                  <a:pt x="8345960" y="11278"/>
                </a:lnTo>
                <a:cubicBezTo>
                  <a:pt x="8354424" y="11278"/>
                  <a:pt x="8358656" y="11278"/>
                  <a:pt x="8367121" y="11278"/>
                </a:cubicBezTo>
                <a:cubicBezTo>
                  <a:pt x="8367121" y="11285"/>
                  <a:pt x="8367121" y="11432"/>
                  <a:pt x="8367121" y="14552"/>
                </a:cubicBezTo>
                <a:lnTo>
                  <a:pt x="8388282" y="14552"/>
                </a:lnTo>
                <a:lnTo>
                  <a:pt x="8396746" y="8004"/>
                </a:lnTo>
                <a:cubicBezTo>
                  <a:pt x="8409443" y="4730"/>
                  <a:pt x="8439069" y="8004"/>
                  <a:pt x="8460230" y="8004"/>
                </a:cubicBezTo>
                <a:cubicBezTo>
                  <a:pt x="8472926" y="8004"/>
                  <a:pt x="8468694" y="8004"/>
                  <a:pt x="8477159" y="11278"/>
                </a:cubicBezTo>
                <a:lnTo>
                  <a:pt x="8485623" y="1455"/>
                </a:lnTo>
                <a:cubicBezTo>
                  <a:pt x="8489855" y="4730"/>
                  <a:pt x="8489855" y="8004"/>
                  <a:pt x="8489855" y="11278"/>
                </a:cubicBezTo>
                <a:cubicBezTo>
                  <a:pt x="8502552" y="14552"/>
                  <a:pt x="8511016" y="8004"/>
                  <a:pt x="8527945" y="11278"/>
                </a:cubicBezTo>
                <a:cubicBezTo>
                  <a:pt x="8527945" y="11285"/>
                  <a:pt x="8527945" y="11432"/>
                  <a:pt x="8527945" y="14552"/>
                </a:cubicBezTo>
                <a:lnTo>
                  <a:pt x="8536410" y="11278"/>
                </a:lnTo>
                <a:lnTo>
                  <a:pt x="8543816" y="13734"/>
                </a:lnTo>
                <a:cubicBezTo>
                  <a:pt x="8544874" y="12915"/>
                  <a:pt x="8544874" y="11278"/>
                  <a:pt x="8544874" y="11278"/>
                </a:cubicBezTo>
                <a:cubicBezTo>
                  <a:pt x="8561803" y="11278"/>
                  <a:pt x="8578732" y="8004"/>
                  <a:pt x="8595661" y="8004"/>
                </a:cubicBezTo>
                <a:cubicBezTo>
                  <a:pt x="8595668" y="11278"/>
                  <a:pt x="8595835" y="11278"/>
                  <a:pt x="8599893" y="11278"/>
                </a:cubicBezTo>
                <a:cubicBezTo>
                  <a:pt x="8599893" y="8004"/>
                  <a:pt x="8604126" y="4730"/>
                  <a:pt x="8608358" y="1455"/>
                </a:cubicBezTo>
                <a:cubicBezTo>
                  <a:pt x="8608369" y="1455"/>
                  <a:pt x="8608572" y="1455"/>
                  <a:pt x="8612590" y="1455"/>
                </a:cubicBezTo>
                <a:cubicBezTo>
                  <a:pt x="8616822" y="4730"/>
                  <a:pt x="8625287" y="4730"/>
                  <a:pt x="8633751" y="4730"/>
                </a:cubicBezTo>
                <a:cubicBezTo>
                  <a:pt x="8633751" y="4722"/>
                  <a:pt x="8633751" y="4563"/>
                  <a:pt x="8633751" y="1455"/>
                </a:cubicBezTo>
                <a:lnTo>
                  <a:pt x="8641158" y="3093"/>
                </a:lnTo>
                <a:cubicBezTo>
                  <a:pt x="8650680" y="4730"/>
                  <a:pt x="8659145" y="4730"/>
                  <a:pt x="8667609" y="1455"/>
                </a:cubicBezTo>
                <a:lnTo>
                  <a:pt x="8684538" y="8004"/>
                </a:lnTo>
                <a:lnTo>
                  <a:pt x="8684538" y="1455"/>
                </a:lnTo>
                <a:cubicBezTo>
                  <a:pt x="8693002" y="1455"/>
                  <a:pt x="8701467" y="1455"/>
                  <a:pt x="8709931" y="1455"/>
                </a:cubicBezTo>
                <a:cubicBezTo>
                  <a:pt x="8709931" y="4730"/>
                  <a:pt x="8709931" y="8004"/>
                  <a:pt x="8709931" y="11278"/>
                </a:cubicBezTo>
                <a:cubicBezTo>
                  <a:pt x="8726860" y="11278"/>
                  <a:pt x="8739557" y="11278"/>
                  <a:pt x="8756486" y="11278"/>
                </a:cubicBezTo>
                <a:cubicBezTo>
                  <a:pt x="8756486" y="11285"/>
                  <a:pt x="8756486" y="11432"/>
                  <a:pt x="8756486" y="14552"/>
                </a:cubicBezTo>
                <a:cubicBezTo>
                  <a:pt x="8756517" y="14552"/>
                  <a:pt x="8760734" y="14552"/>
                  <a:pt x="8764950" y="14552"/>
                </a:cubicBezTo>
                <a:cubicBezTo>
                  <a:pt x="8777647" y="14552"/>
                  <a:pt x="8786111" y="14552"/>
                  <a:pt x="8794576" y="14552"/>
                </a:cubicBezTo>
                <a:lnTo>
                  <a:pt x="8811505" y="14552"/>
                </a:lnTo>
                <a:cubicBezTo>
                  <a:pt x="8819969" y="11278"/>
                  <a:pt x="8828434" y="11278"/>
                  <a:pt x="8836898" y="11278"/>
                </a:cubicBezTo>
                <a:cubicBezTo>
                  <a:pt x="8836898" y="11285"/>
                  <a:pt x="8836898" y="11432"/>
                  <a:pt x="8836898" y="14552"/>
                </a:cubicBezTo>
                <a:lnTo>
                  <a:pt x="8844305" y="11278"/>
                </a:lnTo>
                <a:cubicBezTo>
                  <a:pt x="8845363" y="10460"/>
                  <a:pt x="8845363" y="9641"/>
                  <a:pt x="8845363" y="8004"/>
                </a:cubicBezTo>
                <a:cubicBezTo>
                  <a:pt x="8862292" y="4730"/>
                  <a:pt x="8883453" y="11278"/>
                  <a:pt x="8896149" y="14552"/>
                </a:cubicBezTo>
                <a:cubicBezTo>
                  <a:pt x="8896160" y="14552"/>
                  <a:pt x="8896362" y="14552"/>
                  <a:pt x="8900382" y="14552"/>
                </a:cubicBezTo>
                <a:cubicBezTo>
                  <a:pt x="8900393" y="14552"/>
                  <a:pt x="8900600" y="14552"/>
                  <a:pt x="8904614" y="14552"/>
                </a:cubicBezTo>
                <a:cubicBezTo>
                  <a:pt x="8917311" y="11278"/>
                  <a:pt x="8930007" y="11278"/>
                  <a:pt x="8942704" y="11278"/>
                </a:cubicBezTo>
                <a:cubicBezTo>
                  <a:pt x="8942704" y="8004"/>
                  <a:pt x="8942704" y="4730"/>
                  <a:pt x="8946936" y="1455"/>
                </a:cubicBezTo>
                <a:lnTo>
                  <a:pt x="8955401" y="11278"/>
                </a:lnTo>
                <a:cubicBezTo>
                  <a:pt x="8959633" y="11278"/>
                  <a:pt x="8959633" y="11278"/>
                  <a:pt x="8963865" y="11278"/>
                </a:cubicBezTo>
                <a:cubicBezTo>
                  <a:pt x="8965981" y="6367"/>
                  <a:pt x="8965981" y="6367"/>
                  <a:pt x="8968097" y="4730"/>
                </a:cubicBezTo>
                <a:cubicBezTo>
                  <a:pt x="8968097" y="4722"/>
                  <a:pt x="8968097" y="4563"/>
                  <a:pt x="8968097" y="1455"/>
                </a:cubicBezTo>
                <a:cubicBezTo>
                  <a:pt x="8972330" y="4730"/>
                  <a:pt x="8976562" y="8004"/>
                  <a:pt x="8980794" y="8004"/>
                </a:cubicBezTo>
                <a:cubicBezTo>
                  <a:pt x="8985026" y="8004"/>
                  <a:pt x="8985026" y="4730"/>
                  <a:pt x="8993491" y="4730"/>
                </a:cubicBezTo>
                <a:lnTo>
                  <a:pt x="9010420" y="8004"/>
                </a:lnTo>
                <a:cubicBezTo>
                  <a:pt x="9014652" y="8004"/>
                  <a:pt x="9014652" y="4730"/>
                  <a:pt x="9014652" y="1455"/>
                </a:cubicBezTo>
                <a:cubicBezTo>
                  <a:pt x="9018884" y="4730"/>
                  <a:pt x="9023116" y="4730"/>
                  <a:pt x="9027349" y="4730"/>
                </a:cubicBezTo>
                <a:cubicBezTo>
                  <a:pt x="9031581" y="8004"/>
                  <a:pt x="9035813" y="8004"/>
                  <a:pt x="9040045" y="4730"/>
                </a:cubicBezTo>
                <a:cubicBezTo>
                  <a:pt x="9048510" y="8004"/>
                  <a:pt x="9061206" y="8004"/>
                  <a:pt x="9069671" y="8004"/>
                </a:cubicBezTo>
                <a:cubicBezTo>
                  <a:pt x="9069679" y="11278"/>
                  <a:pt x="9069853" y="11278"/>
                  <a:pt x="9073903" y="11278"/>
                </a:cubicBezTo>
                <a:cubicBezTo>
                  <a:pt x="9082368" y="8004"/>
                  <a:pt x="9090832" y="11278"/>
                  <a:pt x="9099297" y="11278"/>
                </a:cubicBezTo>
                <a:cubicBezTo>
                  <a:pt x="9099297" y="8004"/>
                  <a:pt x="9099297" y="8004"/>
                  <a:pt x="9103529" y="4730"/>
                </a:cubicBezTo>
                <a:cubicBezTo>
                  <a:pt x="9111993" y="4730"/>
                  <a:pt x="9116225" y="4730"/>
                  <a:pt x="9124690" y="1455"/>
                </a:cubicBezTo>
                <a:cubicBezTo>
                  <a:pt x="9128922" y="4730"/>
                  <a:pt x="9128922" y="8004"/>
                  <a:pt x="9133154" y="11278"/>
                </a:cubicBezTo>
                <a:cubicBezTo>
                  <a:pt x="9135271" y="10459"/>
                  <a:pt x="9135271" y="9641"/>
                  <a:pt x="9137387" y="8004"/>
                </a:cubicBezTo>
                <a:cubicBezTo>
                  <a:pt x="9145851" y="8004"/>
                  <a:pt x="9158548" y="11278"/>
                  <a:pt x="9158548" y="11278"/>
                </a:cubicBezTo>
                <a:cubicBezTo>
                  <a:pt x="9171244" y="8004"/>
                  <a:pt x="9179709" y="8004"/>
                  <a:pt x="9188173" y="8004"/>
                </a:cubicBezTo>
                <a:cubicBezTo>
                  <a:pt x="9196638" y="11278"/>
                  <a:pt x="9200870" y="11278"/>
                  <a:pt x="9205102" y="11278"/>
                </a:cubicBezTo>
                <a:cubicBezTo>
                  <a:pt x="9213567" y="8004"/>
                  <a:pt x="9217799" y="8004"/>
                  <a:pt x="9226263" y="8004"/>
                </a:cubicBezTo>
                <a:cubicBezTo>
                  <a:pt x="9238960" y="14552"/>
                  <a:pt x="9247425" y="8004"/>
                  <a:pt x="9260121" y="8004"/>
                </a:cubicBezTo>
                <a:cubicBezTo>
                  <a:pt x="9264354" y="8004"/>
                  <a:pt x="9268586" y="11278"/>
                  <a:pt x="9272818" y="11278"/>
                </a:cubicBezTo>
                <a:cubicBezTo>
                  <a:pt x="9285515" y="8004"/>
                  <a:pt x="9298211" y="11278"/>
                  <a:pt x="9310908" y="11278"/>
                </a:cubicBezTo>
                <a:cubicBezTo>
                  <a:pt x="9315140" y="8004"/>
                  <a:pt x="9315140" y="8004"/>
                  <a:pt x="9319373" y="8004"/>
                </a:cubicBezTo>
                <a:cubicBezTo>
                  <a:pt x="9319373" y="7996"/>
                  <a:pt x="9319373" y="7841"/>
                  <a:pt x="9319373" y="4730"/>
                </a:cubicBezTo>
                <a:cubicBezTo>
                  <a:pt x="9323605" y="8004"/>
                  <a:pt x="9327837" y="8004"/>
                  <a:pt x="9332069" y="8004"/>
                </a:cubicBezTo>
                <a:lnTo>
                  <a:pt x="9340534" y="8004"/>
                </a:lnTo>
                <a:cubicBezTo>
                  <a:pt x="9340534" y="7996"/>
                  <a:pt x="9340534" y="7841"/>
                  <a:pt x="9340534" y="4730"/>
                </a:cubicBezTo>
                <a:lnTo>
                  <a:pt x="9357463" y="8004"/>
                </a:lnTo>
                <a:cubicBezTo>
                  <a:pt x="9365927" y="11278"/>
                  <a:pt x="9378624" y="11278"/>
                  <a:pt x="9387088" y="11278"/>
                </a:cubicBezTo>
                <a:cubicBezTo>
                  <a:pt x="9387088" y="11285"/>
                  <a:pt x="9387088" y="11432"/>
                  <a:pt x="9387088" y="14552"/>
                </a:cubicBezTo>
                <a:cubicBezTo>
                  <a:pt x="9387098" y="14552"/>
                  <a:pt x="9387302" y="14552"/>
                  <a:pt x="9391320" y="14552"/>
                </a:cubicBezTo>
                <a:cubicBezTo>
                  <a:pt x="9395553" y="11278"/>
                  <a:pt x="9399785" y="11278"/>
                  <a:pt x="9404017" y="11278"/>
                </a:cubicBezTo>
                <a:cubicBezTo>
                  <a:pt x="9404025" y="8004"/>
                  <a:pt x="9404203" y="8004"/>
                  <a:pt x="9408249" y="8004"/>
                </a:cubicBezTo>
                <a:cubicBezTo>
                  <a:pt x="9412482" y="11278"/>
                  <a:pt x="9416714" y="11278"/>
                  <a:pt x="9425178" y="11278"/>
                </a:cubicBezTo>
                <a:cubicBezTo>
                  <a:pt x="9425203" y="11298"/>
                  <a:pt x="9429424" y="14552"/>
                  <a:pt x="9433643" y="14552"/>
                </a:cubicBezTo>
                <a:cubicBezTo>
                  <a:pt x="9433643" y="11278"/>
                  <a:pt x="9437875" y="11278"/>
                  <a:pt x="9437875" y="4730"/>
                </a:cubicBezTo>
                <a:cubicBezTo>
                  <a:pt x="9450572" y="8004"/>
                  <a:pt x="9467501" y="8004"/>
                  <a:pt x="9480197" y="8004"/>
                </a:cubicBezTo>
                <a:cubicBezTo>
                  <a:pt x="9480197" y="7996"/>
                  <a:pt x="9480197" y="7841"/>
                  <a:pt x="9480197" y="4730"/>
                </a:cubicBezTo>
                <a:lnTo>
                  <a:pt x="9501358" y="4730"/>
                </a:lnTo>
                <a:cubicBezTo>
                  <a:pt x="9509823" y="8004"/>
                  <a:pt x="9518287" y="8004"/>
                  <a:pt x="9526752" y="8004"/>
                </a:cubicBezTo>
                <a:cubicBezTo>
                  <a:pt x="9543681" y="11278"/>
                  <a:pt x="9556378" y="11278"/>
                  <a:pt x="9569074" y="11278"/>
                </a:cubicBezTo>
                <a:lnTo>
                  <a:pt x="9572676" y="13212"/>
                </a:lnTo>
                <a:lnTo>
                  <a:pt x="9573306" y="14552"/>
                </a:lnTo>
                <a:lnTo>
                  <a:pt x="9581771" y="14552"/>
                </a:lnTo>
                <a:cubicBezTo>
                  <a:pt x="9577326" y="14552"/>
                  <a:pt x="9574438" y="14151"/>
                  <a:pt x="9572676" y="13212"/>
                </a:cubicBezTo>
                <a:cubicBezTo>
                  <a:pt x="9571190" y="9641"/>
                  <a:pt x="9571190" y="9641"/>
                  <a:pt x="9569074" y="8004"/>
                </a:cubicBezTo>
                <a:cubicBezTo>
                  <a:pt x="9570132" y="3093"/>
                  <a:pt x="9571190" y="3093"/>
                  <a:pt x="9573306" y="1455"/>
                </a:cubicBezTo>
                <a:cubicBezTo>
                  <a:pt x="9577539" y="1455"/>
                  <a:pt x="9581771" y="1455"/>
                  <a:pt x="9586003" y="1455"/>
                </a:cubicBezTo>
                <a:cubicBezTo>
                  <a:pt x="9590235" y="4730"/>
                  <a:pt x="9590235" y="4730"/>
                  <a:pt x="9594468" y="1455"/>
                </a:cubicBezTo>
                <a:cubicBezTo>
                  <a:pt x="9598700" y="4730"/>
                  <a:pt x="9598700" y="4730"/>
                  <a:pt x="9602932" y="4730"/>
                </a:cubicBezTo>
                <a:cubicBezTo>
                  <a:pt x="9628325" y="8004"/>
                  <a:pt x="9657951" y="11278"/>
                  <a:pt x="9683344" y="11278"/>
                </a:cubicBezTo>
                <a:cubicBezTo>
                  <a:pt x="9696041" y="8004"/>
                  <a:pt x="9708738" y="14552"/>
                  <a:pt x="9717202" y="14552"/>
                </a:cubicBezTo>
                <a:cubicBezTo>
                  <a:pt x="9721435" y="17826"/>
                  <a:pt x="9717202" y="14552"/>
                  <a:pt x="9721435" y="14552"/>
                </a:cubicBezTo>
                <a:cubicBezTo>
                  <a:pt x="9725667" y="14552"/>
                  <a:pt x="9729899" y="14552"/>
                  <a:pt x="9734131" y="14552"/>
                </a:cubicBezTo>
                <a:cubicBezTo>
                  <a:pt x="9738363" y="14552"/>
                  <a:pt x="9742596" y="14552"/>
                  <a:pt x="9746828" y="14552"/>
                </a:cubicBezTo>
                <a:cubicBezTo>
                  <a:pt x="9755292" y="14552"/>
                  <a:pt x="9759525" y="14552"/>
                  <a:pt x="9767989" y="14552"/>
                </a:cubicBezTo>
                <a:lnTo>
                  <a:pt x="9776454" y="17826"/>
                </a:lnTo>
                <a:cubicBezTo>
                  <a:pt x="9780686" y="17821"/>
                  <a:pt x="9780686" y="17688"/>
                  <a:pt x="9780686" y="14552"/>
                </a:cubicBezTo>
                <a:cubicBezTo>
                  <a:pt x="9789150" y="14552"/>
                  <a:pt x="9793382" y="14552"/>
                  <a:pt x="9801847" y="14552"/>
                </a:cubicBezTo>
                <a:cubicBezTo>
                  <a:pt x="9818776" y="11278"/>
                  <a:pt x="9839937" y="17826"/>
                  <a:pt x="9848401" y="17826"/>
                </a:cubicBezTo>
                <a:cubicBezTo>
                  <a:pt x="9861098" y="14552"/>
                  <a:pt x="9873795" y="14552"/>
                  <a:pt x="9886492" y="14552"/>
                </a:cubicBezTo>
                <a:cubicBezTo>
                  <a:pt x="9886492" y="14523"/>
                  <a:pt x="9886492" y="11263"/>
                  <a:pt x="9886492" y="8004"/>
                </a:cubicBezTo>
                <a:cubicBezTo>
                  <a:pt x="9886515" y="8022"/>
                  <a:pt x="9890736" y="11278"/>
                  <a:pt x="9894956" y="11278"/>
                </a:cubicBezTo>
                <a:cubicBezTo>
                  <a:pt x="9894956" y="8004"/>
                  <a:pt x="9894956" y="8004"/>
                  <a:pt x="9894956" y="4730"/>
                </a:cubicBezTo>
                <a:cubicBezTo>
                  <a:pt x="9894966" y="4730"/>
                  <a:pt x="9895163" y="4730"/>
                  <a:pt x="9899188" y="4730"/>
                </a:cubicBezTo>
                <a:cubicBezTo>
                  <a:pt x="9899188" y="8004"/>
                  <a:pt x="9899188" y="8004"/>
                  <a:pt x="9899188" y="11278"/>
                </a:cubicBezTo>
                <a:cubicBezTo>
                  <a:pt x="9907653" y="11278"/>
                  <a:pt x="9916117" y="11278"/>
                  <a:pt x="9924582" y="14552"/>
                </a:cubicBezTo>
                <a:cubicBezTo>
                  <a:pt x="9933046" y="11278"/>
                  <a:pt x="9945743" y="11278"/>
                  <a:pt x="9954207" y="11278"/>
                </a:cubicBezTo>
                <a:cubicBezTo>
                  <a:pt x="9954207" y="11285"/>
                  <a:pt x="9954207" y="11432"/>
                  <a:pt x="9954207" y="14552"/>
                </a:cubicBezTo>
                <a:lnTo>
                  <a:pt x="9962672" y="14552"/>
                </a:lnTo>
                <a:cubicBezTo>
                  <a:pt x="9971136" y="14552"/>
                  <a:pt x="9979601" y="14552"/>
                  <a:pt x="9988065" y="14552"/>
                </a:cubicBezTo>
                <a:cubicBezTo>
                  <a:pt x="9988065" y="14513"/>
                  <a:pt x="9988078" y="8014"/>
                  <a:pt x="9992297" y="11278"/>
                </a:cubicBezTo>
                <a:cubicBezTo>
                  <a:pt x="9992297" y="11285"/>
                  <a:pt x="9992297" y="11432"/>
                  <a:pt x="9992297" y="14552"/>
                </a:cubicBezTo>
                <a:cubicBezTo>
                  <a:pt x="10013458" y="11278"/>
                  <a:pt x="10021923" y="17826"/>
                  <a:pt x="10043084" y="14552"/>
                </a:cubicBezTo>
                <a:cubicBezTo>
                  <a:pt x="10051549" y="11278"/>
                  <a:pt x="10060013" y="11278"/>
                  <a:pt x="10068477" y="14552"/>
                </a:cubicBezTo>
                <a:cubicBezTo>
                  <a:pt x="10072710" y="11278"/>
                  <a:pt x="10076942" y="11278"/>
                  <a:pt x="10081174" y="11278"/>
                </a:cubicBezTo>
                <a:cubicBezTo>
                  <a:pt x="10085406" y="8004"/>
                  <a:pt x="10089639" y="8004"/>
                  <a:pt x="10093871" y="8004"/>
                </a:cubicBezTo>
                <a:cubicBezTo>
                  <a:pt x="10093871" y="7996"/>
                  <a:pt x="10093871" y="7841"/>
                  <a:pt x="10093871" y="4730"/>
                </a:cubicBezTo>
                <a:lnTo>
                  <a:pt x="10101277" y="6367"/>
                </a:lnTo>
                <a:cubicBezTo>
                  <a:pt x="10110800" y="8004"/>
                  <a:pt x="10119264" y="8004"/>
                  <a:pt x="10127729" y="4730"/>
                </a:cubicBezTo>
                <a:lnTo>
                  <a:pt x="10136193" y="8004"/>
                </a:lnTo>
                <a:lnTo>
                  <a:pt x="10144658" y="8004"/>
                </a:lnTo>
                <a:cubicBezTo>
                  <a:pt x="10148890" y="8004"/>
                  <a:pt x="10153122" y="11278"/>
                  <a:pt x="10157354" y="11278"/>
                </a:cubicBezTo>
                <a:cubicBezTo>
                  <a:pt x="10159471" y="6367"/>
                  <a:pt x="10159471" y="6367"/>
                  <a:pt x="10161587" y="4730"/>
                </a:cubicBezTo>
                <a:cubicBezTo>
                  <a:pt x="10161587" y="4722"/>
                  <a:pt x="10161587" y="4563"/>
                  <a:pt x="10161587" y="1455"/>
                </a:cubicBezTo>
                <a:cubicBezTo>
                  <a:pt x="10170051" y="4730"/>
                  <a:pt x="10174283" y="4730"/>
                  <a:pt x="10182748" y="4730"/>
                </a:cubicBezTo>
                <a:cubicBezTo>
                  <a:pt x="10182748" y="8004"/>
                  <a:pt x="10182748" y="8004"/>
                  <a:pt x="10186980" y="11278"/>
                </a:cubicBezTo>
                <a:cubicBezTo>
                  <a:pt x="10187040" y="11274"/>
                  <a:pt x="10233542" y="8004"/>
                  <a:pt x="10246231" y="8004"/>
                </a:cubicBezTo>
                <a:lnTo>
                  <a:pt x="10250463" y="1455"/>
                </a:lnTo>
                <a:cubicBezTo>
                  <a:pt x="10254696" y="1455"/>
                  <a:pt x="10258928" y="1455"/>
                  <a:pt x="10263160" y="1455"/>
                </a:cubicBezTo>
                <a:cubicBezTo>
                  <a:pt x="10267392" y="4730"/>
                  <a:pt x="10267392" y="4730"/>
                  <a:pt x="10267392" y="11278"/>
                </a:cubicBezTo>
                <a:cubicBezTo>
                  <a:pt x="10271625" y="8004"/>
                  <a:pt x="10271625" y="4730"/>
                  <a:pt x="10275857" y="1455"/>
                </a:cubicBezTo>
                <a:lnTo>
                  <a:pt x="10281676" y="1455"/>
                </a:lnTo>
                <a:cubicBezTo>
                  <a:pt x="10282205" y="2274"/>
                  <a:pt x="10282205" y="3093"/>
                  <a:pt x="10284321" y="1455"/>
                </a:cubicBezTo>
                <a:lnTo>
                  <a:pt x="10304953" y="2683"/>
                </a:lnTo>
                <a:cubicBezTo>
                  <a:pt x="10308657" y="3911"/>
                  <a:pt x="10309715" y="6367"/>
                  <a:pt x="10309715" y="11278"/>
                </a:cubicBezTo>
                <a:lnTo>
                  <a:pt x="10318179" y="11278"/>
                </a:lnTo>
                <a:cubicBezTo>
                  <a:pt x="10318179" y="8004"/>
                  <a:pt x="10318179" y="8004"/>
                  <a:pt x="10318179" y="4730"/>
                </a:cubicBezTo>
                <a:cubicBezTo>
                  <a:pt x="10322411" y="8004"/>
                  <a:pt x="10360501" y="11278"/>
                  <a:pt x="10373198" y="8004"/>
                </a:cubicBezTo>
                <a:cubicBezTo>
                  <a:pt x="10373198" y="7996"/>
                  <a:pt x="10373198" y="7841"/>
                  <a:pt x="10373198" y="4730"/>
                </a:cubicBezTo>
                <a:cubicBezTo>
                  <a:pt x="10394359" y="1455"/>
                  <a:pt x="10398591" y="14552"/>
                  <a:pt x="10423985" y="11278"/>
                </a:cubicBezTo>
                <a:cubicBezTo>
                  <a:pt x="10432449" y="8004"/>
                  <a:pt x="10436682" y="11278"/>
                  <a:pt x="10445146" y="11278"/>
                </a:cubicBezTo>
                <a:cubicBezTo>
                  <a:pt x="10449378" y="11278"/>
                  <a:pt x="10445146" y="8004"/>
                  <a:pt x="10453610" y="8004"/>
                </a:cubicBezTo>
                <a:cubicBezTo>
                  <a:pt x="10466307" y="8004"/>
                  <a:pt x="10470539" y="8004"/>
                  <a:pt x="10474772" y="8004"/>
                </a:cubicBezTo>
                <a:lnTo>
                  <a:pt x="10487468" y="8004"/>
                </a:lnTo>
                <a:cubicBezTo>
                  <a:pt x="10500165" y="8004"/>
                  <a:pt x="10508629" y="8004"/>
                  <a:pt x="10517094" y="4730"/>
                </a:cubicBezTo>
                <a:cubicBezTo>
                  <a:pt x="10517094" y="8004"/>
                  <a:pt x="10517094" y="8004"/>
                  <a:pt x="10521326" y="11278"/>
                </a:cubicBezTo>
                <a:cubicBezTo>
                  <a:pt x="10525558" y="11278"/>
                  <a:pt x="10529791" y="8004"/>
                  <a:pt x="10538255" y="8004"/>
                </a:cubicBezTo>
                <a:cubicBezTo>
                  <a:pt x="10538255" y="11278"/>
                  <a:pt x="10538255" y="11278"/>
                  <a:pt x="10538255" y="14552"/>
                </a:cubicBezTo>
                <a:cubicBezTo>
                  <a:pt x="10546720" y="11278"/>
                  <a:pt x="10567881" y="8004"/>
                  <a:pt x="10584810" y="11278"/>
                </a:cubicBezTo>
                <a:cubicBezTo>
                  <a:pt x="10584810" y="11301"/>
                  <a:pt x="10584854" y="14552"/>
                  <a:pt x="10597506" y="14552"/>
                </a:cubicBezTo>
                <a:cubicBezTo>
                  <a:pt x="10597534" y="14531"/>
                  <a:pt x="10601753" y="11278"/>
                  <a:pt x="10605971" y="11278"/>
                </a:cubicBezTo>
                <a:cubicBezTo>
                  <a:pt x="10605971" y="11285"/>
                  <a:pt x="10605971" y="11432"/>
                  <a:pt x="10605971" y="14552"/>
                </a:cubicBezTo>
                <a:cubicBezTo>
                  <a:pt x="10610203" y="14552"/>
                  <a:pt x="10614435" y="14552"/>
                  <a:pt x="10618667" y="14552"/>
                </a:cubicBezTo>
                <a:lnTo>
                  <a:pt x="10627132" y="8004"/>
                </a:lnTo>
                <a:cubicBezTo>
                  <a:pt x="10639829" y="8004"/>
                  <a:pt x="10656758" y="11278"/>
                  <a:pt x="10669454" y="11278"/>
                </a:cubicBezTo>
                <a:cubicBezTo>
                  <a:pt x="10669454" y="8004"/>
                  <a:pt x="10669454" y="8004"/>
                  <a:pt x="10669454" y="4730"/>
                </a:cubicBezTo>
                <a:cubicBezTo>
                  <a:pt x="10673686" y="4730"/>
                  <a:pt x="10686383" y="8004"/>
                  <a:pt x="10686383" y="8004"/>
                </a:cubicBezTo>
                <a:cubicBezTo>
                  <a:pt x="10686383" y="7996"/>
                  <a:pt x="10686383" y="7841"/>
                  <a:pt x="10686383" y="4730"/>
                </a:cubicBezTo>
                <a:cubicBezTo>
                  <a:pt x="10690615" y="4730"/>
                  <a:pt x="10699080" y="4730"/>
                  <a:pt x="10707544" y="1455"/>
                </a:cubicBezTo>
                <a:cubicBezTo>
                  <a:pt x="10711777" y="4730"/>
                  <a:pt x="10711777" y="4730"/>
                  <a:pt x="10716009" y="4730"/>
                </a:cubicBezTo>
                <a:cubicBezTo>
                  <a:pt x="10720241" y="8004"/>
                  <a:pt x="10724473" y="8004"/>
                  <a:pt x="10728705" y="8004"/>
                </a:cubicBezTo>
                <a:cubicBezTo>
                  <a:pt x="10749867" y="11278"/>
                  <a:pt x="10762563" y="11278"/>
                  <a:pt x="10775260" y="11278"/>
                </a:cubicBezTo>
                <a:cubicBezTo>
                  <a:pt x="10779492" y="11278"/>
                  <a:pt x="10783724" y="1455"/>
                  <a:pt x="10787957" y="1455"/>
                </a:cubicBezTo>
                <a:lnTo>
                  <a:pt x="10792189" y="8004"/>
                </a:lnTo>
                <a:lnTo>
                  <a:pt x="10796421" y="4730"/>
                </a:lnTo>
                <a:lnTo>
                  <a:pt x="10804886" y="8004"/>
                </a:lnTo>
                <a:cubicBezTo>
                  <a:pt x="10809118" y="8004"/>
                  <a:pt x="10813350" y="8004"/>
                  <a:pt x="10817582" y="4730"/>
                </a:cubicBezTo>
                <a:cubicBezTo>
                  <a:pt x="10830279" y="11278"/>
                  <a:pt x="10851440" y="8004"/>
                  <a:pt x="10859905" y="4730"/>
                </a:cubicBezTo>
                <a:cubicBezTo>
                  <a:pt x="10859905" y="8004"/>
                  <a:pt x="10859905" y="8004"/>
                  <a:pt x="10859905" y="11278"/>
                </a:cubicBezTo>
                <a:cubicBezTo>
                  <a:pt x="10872601" y="11278"/>
                  <a:pt x="10889530" y="8004"/>
                  <a:pt x="10906459" y="11278"/>
                </a:cubicBezTo>
                <a:cubicBezTo>
                  <a:pt x="10906459" y="11285"/>
                  <a:pt x="10906459" y="11432"/>
                  <a:pt x="10906459" y="14552"/>
                </a:cubicBezTo>
                <a:cubicBezTo>
                  <a:pt x="10914924" y="14552"/>
                  <a:pt x="10931853" y="17826"/>
                  <a:pt x="10944549" y="14552"/>
                </a:cubicBezTo>
                <a:lnTo>
                  <a:pt x="10955659" y="13324"/>
                </a:lnTo>
                <a:lnTo>
                  <a:pt x="10969943" y="8004"/>
                </a:lnTo>
                <a:cubicBezTo>
                  <a:pt x="10978407" y="8004"/>
                  <a:pt x="10978407" y="11278"/>
                  <a:pt x="10991104" y="11278"/>
                </a:cubicBezTo>
                <a:cubicBezTo>
                  <a:pt x="10999568" y="8004"/>
                  <a:pt x="11008033" y="8004"/>
                  <a:pt x="11020729" y="8004"/>
                </a:cubicBezTo>
                <a:cubicBezTo>
                  <a:pt x="11024962" y="8004"/>
                  <a:pt x="11016497" y="11278"/>
                  <a:pt x="11024962" y="11278"/>
                </a:cubicBezTo>
                <a:cubicBezTo>
                  <a:pt x="11024962" y="11231"/>
                  <a:pt x="11025008" y="4730"/>
                  <a:pt x="11037658" y="4730"/>
                </a:cubicBezTo>
                <a:cubicBezTo>
                  <a:pt x="11041891" y="8004"/>
                  <a:pt x="11041891" y="8004"/>
                  <a:pt x="11046123" y="8004"/>
                </a:cubicBezTo>
                <a:cubicBezTo>
                  <a:pt x="11046123" y="11278"/>
                  <a:pt x="11050355" y="11278"/>
                  <a:pt x="11050355" y="14552"/>
                </a:cubicBezTo>
                <a:cubicBezTo>
                  <a:pt x="11054587" y="11278"/>
                  <a:pt x="11058819" y="8004"/>
                  <a:pt x="11067284" y="11278"/>
                </a:cubicBezTo>
                <a:cubicBezTo>
                  <a:pt x="11067305" y="11294"/>
                  <a:pt x="11071537" y="14552"/>
                  <a:pt x="11079981" y="14552"/>
                </a:cubicBezTo>
                <a:cubicBezTo>
                  <a:pt x="11083155" y="11278"/>
                  <a:pt x="11082097" y="11278"/>
                  <a:pt x="11084213" y="11278"/>
                </a:cubicBezTo>
                <a:cubicBezTo>
                  <a:pt x="11084213" y="11285"/>
                  <a:pt x="11084213" y="11432"/>
                  <a:pt x="11084213" y="14552"/>
                </a:cubicBezTo>
                <a:cubicBezTo>
                  <a:pt x="11096910" y="11278"/>
                  <a:pt x="11105374" y="11278"/>
                  <a:pt x="11113838" y="11278"/>
                </a:cubicBezTo>
                <a:cubicBezTo>
                  <a:pt x="11113838" y="11285"/>
                  <a:pt x="11113838" y="11432"/>
                  <a:pt x="11113838" y="14552"/>
                </a:cubicBezTo>
                <a:lnTo>
                  <a:pt x="11121245" y="11278"/>
                </a:lnTo>
                <a:cubicBezTo>
                  <a:pt x="11122303" y="10460"/>
                  <a:pt x="11122303" y="9641"/>
                  <a:pt x="11122303" y="8004"/>
                </a:cubicBezTo>
                <a:lnTo>
                  <a:pt x="11139232" y="11278"/>
                </a:lnTo>
                <a:cubicBezTo>
                  <a:pt x="11139232" y="11285"/>
                  <a:pt x="11139232" y="11432"/>
                  <a:pt x="11139232" y="14552"/>
                </a:cubicBezTo>
                <a:cubicBezTo>
                  <a:pt x="11143464" y="11278"/>
                  <a:pt x="11147696" y="11278"/>
                  <a:pt x="11151929" y="11278"/>
                </a:cubicBezTo>
                <a:lnTo>
                  <a:pt x="11164625" y="14552"/>
                </a:lnTo>
                <a:cubicBezTo>
                  <a:pt x="11168857" y="11278"/>
                  <a:pt x="11173090" y="11278"/>
                  <a:pt x="11177322" y="11278"/>
                </a:cubicBezTo>
                <a:cubicBezTo>
                  <a:pt x="11177322" y="11285"/>
                  <a:pt x="11177322" y="11432"/>
                  <a:pt x="11177322" y="14552"/>
                </a:cubicBezTo>
                <a:cubicBezTo>
                  <a:pt x="11181554" y="11278"/>
                  <a:pt x="11190019" y="11278"/>
                  <a:pt x="11198483" y="11278"/>
                </a:cubicBezTo>
                <a:cubicBezTo>
                  <a:pt x="11198483" y="11285"/>
                  <a:pt x="11198483" y="11432"/>
                  <a:pt x="11198483" y="14552"/>
                </a:cubicBezTo>
                <a:cubicBezTo>
                  <a:pt x="11202715" y="14552"/>
                  <a:pt x="11202715" y="14552"/>
                  <a:pt x="11206948" y="14552"/>
                </a:cubicBezTo>
                <a:cubicBezTo>
                  <a:pt x="11215412" y="11278"/>
                  <a:pt x="11219644" y="11278"/>
                  <a:pt x="11228109" y="11278"/>
                </a:cubicBezTo>
                <a:cubicBezTo>
                  <a:pt x="11231283" y="8822"/>
                  <a:pt x="11230225" y="8004"/>
                  <a:pt x="11232341" y="8004"/>
                </a:cubicBezTo>
                <a:cubicBezTo>
                  <a:pt x="11236573" y="8004"/>
                  <a:pt x="11240805" y="14552"/>
                  <a:pt x="11249270" y="11278"/>
                </a:cubicBezTo>
                <a:cubicBezTo>
                  <a:pt x="11253502" y="8004"/>
                  <a:pt x="11253502" y="8004"/>
                  <a:pt x="11253502" y="4730"/>
                </a:cubicBezTo>
                <a:cubicBezTo>
                  <a:pt x="11261967" y="4730"/>
                  <a:pt x="11266199" y="4730"/>
                  <a:pt x="11270431" y="4730"/>
                </a:cubicBezTo>
                <a:cubicBezTo>
                  <a:pt x="11270431" y="4722"/>
                  <a:pt x="11270431" y="4563"/>
                  <a:pt x="11270431" y="1455"/>
                </a:cubicBezTo>
                <a:cubicBezTo>
                  <a:pt x="11278896" y="4730"/>
                  <a:pt x="11283128" y="4730"/>
                  <a:pt x="11287360" y="4730"/>
                </a:cubicBezTo>
                <a:cubicBezTo>
                  <a:pt x="11295824" y="8004"/>
                  <a:pt x="11304289" y="8004"/>
                  <a:pt x="11312753" y="8004"/>
                </a:cubicBezTo>
                <a:cubicBezTo>
                  <a:pt x="11312753" y="7996"/>
                  <a:pt x="11312753" y="7841"/>
                  <a:pt x="11312753" y="4730"/>
                </a:cubicBezTo>
                <a:cubicBezTo>
                  <a:pt x="11312763" y="4730"/>
                  <a:pt x="11312959" y="4730"/>
                  <a:pt x="11316986" y="4730"/>
                </a:cubicBezTo>
                <a:lnTo>
                  <a:pt x="11321747" y="10050"/>
                </a:lnTo>
                <a:cubicBezTo>
                  <a:pt x="11322276" y="10460"/>
                  <a:pt x="11323334" y="9641"/>
                  <a:pt x="11329682" y="8004"/>
                </a:cubicBezTo>
                <a:cubicBezTo>
                  <a:pt x="11329682" y="7996"/>
                  <a:pt x="11329682" y="7841"/>
                  <a:pt x="11329682" y="4730"/>
                </a:cubicBezTo>
                <a:cubicBezTo>
                  <a:pt x="11329692" y="4730"/>
                  <a:pt x="11329885" y="4730"/>
                  <a:pt x="11333915" y="4730"/>
                </a:cubicBezTo>
                <a:cubicBezTo>
                  <a:pt x="11338147" y="8004"/>
                  <a:pt x="11346611" y="8004"/>
                  <a:pt x="11355076" y="8004"/>
                </a:cubicBezTo>
                <a:cubicBezTo>
                  <a:pt x="11359308" y="11278"/>
                  <a:pt x="11363540" y="8004"/>
                  <a:pt x="11372005" y="8004"/>
                </a:cubicBezTo>
                <a:cubicBezTo>
                  <a:pt x="11376237" y="11278"/>
                  <a:pt x="11380469" y="11278"/>
                  <a:pt x="11384701" y="11278"/>
                </a:cubicBezTo>
                <a:cubicBezTo>
                  <a:pt x="11384701" y="11285"/>
                  <a:pt x="11384701" y="11432"/>
                  <a:pt x="11384701" y="14552"/>
                </a:cubicBezTo>
                <a:cubicBezTo>
                  <a:pt x="11393166" y="14552"/>
                  <a:pt x="11397398" y="11278"/>
                  <a:pt x="11401630" y="11278"/>
                </a:cubicBezTo>
                <a:cubicBezTo>
                  <a:pt x="11401630" y="11285"/>
                  <a:pt x="11401630" y="11432"/>
                  <a:pt x="11401630" y="14552"/>
                </a:cubicBezTo>
                <a:cubicBezTo>
                  <a:pt x="11410095" y="14552"/>
                  <a:pt x="11414327" y="14552"/>
                  <a:pt x="11418559" y="14552"/>
                </a:cubicBezTo>
                <a:cubicBezTo>
                  <a:pt x="11422791" y="14552"/>
                  <a:pt x="11427024" y="14552"/>
                  <a:pt x="11431256" y="14552"/>
                </a:cubicBezTo>
                <a:lnTo>
                  <a:pt x="11439720" y="11278"/>
                </a:lnTo>
                <a:cubicBezTo>
                  <a:pt x="11439720" y="8004"/>
                  <a:pt x="11439720" y="8004"/>
                  <a:pt x="11439720" y="4730"/>
                </a:cubicBezTo>
                <a:cubicBezTo>
                  <a:pt x="11456649" y="11278"/>
                  <a:pt x="11460881" y="4730"/>
                  <a:pt x="11473578" y="4730"/>
                </a:cubicBezTo>
                <a:cubicBezTo>
                  <a:pt x="11477810" y="8004"/>
                  <a:pt x="11486275" y="8004"/>
                  <a:pt x="11494739" y="8004"/>
                </a:cubicBezTo>
                <a:cubicBezTo>
                  <a:pt x="11494739" y="4730"/>
                  <a:pt x="11494739" y="1455"/>
                  <a:pt x="11498972" y="1455"/>
                </a:cubicBezTo>
                <a:cubicBezTo>
                  <a:pt x="11503204" y="1455"/>
                  <a:pt x="11511668" y="1455"/>
                  <a:pt x="11520133" y="1455"/>
                </a:cubicBezTo>
                <a:cubicBezTo>
                  <a:pt x="11522249" y="3093"/>
                  <a:pt x="11522249" y="3093"/>
                  <a:pt x="11524365" y="4730"/>
                </a:cubicBezTo>
                <a:cubicBezTo>
                  <a:pt x="11537062" y="11278"/>
                  <a:pt x="11549758" y="8004"/>
                  <a:pt x="11566687" y="11278"/>
                </a:cubicBezTo>
                <a:cubicBezTo>
                  <a:pt x="11566687" y="11285"/>
                  <a:pt x="11566687" y="11432"/>
                  <a:pt x="11566687" y="14552"/>
                </a:cubicBezTo>
                <a:lnTo>
                  <a:pt x="11574094" y="10050"/>
                </a:lnTo>
                <a:cubicBezTo>
                  <a:pt x="11579384" y="8004"/>
                  <a:pt x="11583616" y="8004"/>
                  <a:pt x="11587848" y="8004"/>
                </a:cubicBezTo>
                <a:cubicBezTo>
                  <a:pt x="11587848" y="7996"/>
                  <a:pt x="11587848" y="7841"/>
                  <a:pt x="11587848" y="4730"/>
                </a:cubicBezTo>
                <a:cubicBezTo>
                  <a:pt x="11609010" y="8004"/>
                  <a:pt x="11630171" y="8004"/>
                  <a:pt x="11651332" y="8004"/>
                </a:cubicBezTo>
                <a:lnTo>
                  <a:pt x="11651332" y="1455"/>
                </a:lnTo>
                <a:cubicBezTo>
                  <a:pt x="11664029" y="1455"/>
                  <a:pt x="11680957" y="1455"/>
                  <a:pt x="11693654" y="1455"/>
                </a:cubicBezTo>
                <a:cubicBezTo>
                  <a:pt x="11693654" y="1455"/>
                  <a:pt x="11697886" y="4730"/>
                  <a:pt x="11697886" y="8004"/>
                </a:cubicBezTo>
                <a:cubicBezTo>
                  <a:pt x="11706351" y="4730"/>
                  <a:pt x="11731744" y="4730"/>
                  <a:pt x="11740209" y="4730"/>
                </a:cubicBezTo>
                <a:cubicBezTo>
                  <a:pt x="11748673" y="8004"/>
                  <a:pt x="11740209" y="8004"/>
                  <a:pt x="11744441" y="4730"/>
                </a:cubicBezTo>
                <a:cubicBezTo>
                  <a:pt x="11748673" y="4730"/>
                  <a:pt x="11752905" y="4730"/>
                  <a:pt x="11752905" y="1455"/>
                </a:cubicBezTo>
                <a:cubicBezTo>
                  <a:pt x="11756079" y="3911"/>
                  <a:pt x="11755021" y="4730"/>
                  <a:pt x="11757138" y="4730"/>
                </a:cubicBezTo>
                <a:cubicBezTo>
                  <a:pt x="11765602" y="4730"/>
                  <a:pt x="11778299" y="4730"/>
                  <a:pt x="11786763" y="4730"/>
                </a:cubicBezTo>
                <a:cubicBezTo>
                  <a:pt x="11790995" y="8004"/>
                  <a:pt x="11790995" y="4730"/>
                  <a:pt x="11795228" y="1455"/>
                </a:cubicBezTo>
                <a:lnTo>
                  <a:pt x="11803692" y="4730"/>
                </a:lnTo>
                <a:cubicBezTo>
                  <a:pt x="11812157" y="8004"/>
                  <a:pt x="11816389" y="1455"/>
                  <a:pt x="11816389" y="1455"/>
                </a:cubicBezTo>
                <a:lnTo>
                  <a:pt x="11833318" y="4730"/>
                </a:lnTo>
                <a:cubicBezTo>
                  <a:pt x="11837550" y="1455"/>
                  <a:pt x="11837550" y="1455"/>
                  <a:pt x="11841782" y="1455"/>
                </a:cubicBezTo>
                <a:cubicBezTo>
                  <a:pt x="11854479" y="8004"/>
                  <a:pt x="11867176" y="8004"/>
                  <a:pt x="11879872" y="8004"/>
                </a:cubicBezTo>
                <a:cubicBezTo>
                  <a:pt x="11879872" y="7996"/>
                  <a:pt x="11879872" y="7841"/>
                  <a:pt x="11879872" y="4730"/>
                </a:cubicBezTo>
                <a:cubicBezTo>
                  <a:pt x="11888337" y="4730"/>
                  <a:pt x="11892569" y="4730"/>
                  <a:pt x="11896801" y="4730"/>
                </a:cubicBezTo>
                <a:cubicBezTo>
                  <a:pt x="11901033" y="4730"/>
                  <a:pt x="11913730" y="11278"/>
                  <a:pt x="11922195" y="8004"/>
                </a:cubicBezTo>
                <a:cubicBezTo>
                  <a:pt x="11926427" y="8004"/>
                  <a:pt x="11930659" y="1455"/>
                  <a:pt x="11939124" y="1455"/>
                </a:cubicBezTo>
                <a:cubicBezTo>
                  <a:pt x="11939155" y="1479"/>
                  <a:pt x="11943371" y="4742"/>
                  <a:pt x="11947588" y="8004"/>
                </a:cubicBezTo>
                <a:cubicBezTo>
                  <a:pt x="11964517" y="11278"/>
                  <a:pt x="11981446" y="11278"/>
                  <a:pt x="11998375" y="14552"/>
                </a:cubicBezTo>
                <a:cubicBezTo>
                  <a:pt x="11998375" y="11278"/>
                  <a:pt x="12002607" y="11278"/>
                  <a:pt x="12002607" y="8004"/>
                </a:cubicBezTo>
                <a:cubicBezTo>
                  <a:pt x="12011071" y="8004"/>
                  <a:pt x="12019536" y="11278"/>
                  <a:pt x="12028000" y="11278"/>
                </a:cubicBezTo>
                <a:cubicBezTo>
                  <a:pt x="12049162" y="4730"/>
                  <a:pt x="12070323" y="4730"/>
                  <a:pt x="12087252" y="8004"/>
                </a:cubicBezTo>
                <a:lnTo>
                  <a:pt x="12087252" y="1455"/>
                </a:lnTo>
                <a:cubicBezTo>
                  <a:pt x="12095716" y="1455"/>
                  <a:pt x="12099948" y="1455"/>
                  <a:pt x="12108413" y="1455"/>
                </a:cubicBezTo>
                <a:cubicBezTo>
                  <a:pt x="12108413" y="1481"/>
                  <a:pt x="12108413" y="4743"/>
                  <a:pt x="12108413" y="8004"/>
                </a:cubicBezTo>
                <a:cubicBezTo>
                  <a:pt x="12112645" y="8004"/>
                  <a:pt x="12116877" y="8004"/>
                  <a:pt x="12121109" y="8004"/>
                </a:cubicBezTo>
                <a:cubicBezTo>
                  <a:pt x="12125342" y="8004"/>
                  <a:pt x="12121109" y="1455"/>
                  <a:pt x="12133806" y="1455"/>
                </a:cubicBezTo>
                <a:cubicBezTo>
                  <a:pt x="12133821" y="4730"/>
                  <a:pt x="12138045" y="4724"/>
                  <a:pt x="12142271" y="1455"/>
                </a:cubicBezTo>
                <a:lnTo>
                  <a:pt x="12159200" y="8004"/>
                </a:lnTo>
                <a:cubicBezTo>
                  <a:pt x="12167664" y="11278"/>
                  <a:pt x="12176128" y="11278"/>
                  <a:pt x="12184593" y="11278"/>
                </a:cubicBezTo>
                <a:lnTo>
                  <a:pt x="12184593" y="52503"/>
                </a:lnTo>
                <a:lnTo>
                  <a:pt x="12186710" y="52503"/>
                </a:lnTo>
                <a:cubicBezTo>
                  <a:pt x="12186710" y="182034"/>
                  <a:pt x="12186710" y="182034"/>
                  <a:pt x="12186710" y="182034"/>
                </a:cubicBezTo>
                <a:cubicBezTo>
                  <a:pt x="12174013" y="182034"/>
                  <a:pt x="12165549" y="182034"/>
                  <a:pt x="12152852" y="182034"/>
                </a:cubicBezTo>
                <a:cubicBezTo>
                  <a:pt x="12148620" y="182034"/>
                  <a:pt x="12148620" y="182034"/>
                  <a:pt x="12148620" y="182034"/>
                </a:cubicBezTo>
                <a:lnTo>
                  <a:pt x="12127459" y="182034"/>
                </a:lnTo>
                <a:cubicBezTo>
                  <a:pt x="12118994" y="182034"/>
                  <a:pt x="12114762" y="182034"/>
                  <a:pt x="12110530" y="182034"/>
                </a:cubicBezTo>
                <a:cubicBezTo>
                  <a:pt x="12102065" y="175486"/>
                  <a:pt x="12097833" y="182034"/>
                  <a:pt x="12097833" y="182034"/>
                </a:cubicBezTo>
                <a:cubicBezTo>
                  <a:pt x="12093601" y="178760"/>
                  <a:pt x="12089369" y="178760"/>
                  <a:pt x="12085136" y="178760"/>
                </a:cubicBezTo>
                <a:cubicBezTo>
                  <a:pt x="12072440" y="178760"/>
                  <a:pt x="12059743" y="182034"/>
                  <a:pt x="12047046" y="182034"/>
                </a:cubicBezTo>
                <a:cubicBezTo>
                  <a:pt x="12042814" y="175486"/>
                  <a:pt x="12021653" y="168938"/>
                  <a:pt x="12017421" y="168938"/>
                </a:cubicBezTo>
                <a:cubicBezTo>
                  <a:pt x="12017421" y="172212"/>
                  <a:pt x="12013188" y="172212"/>
                  <a:pt x="12013188" y="175486"/>
                </a:cubicBezTo>
                <a:cubicBezTo>
                  <a:pt x="12008956" y="175486"/>
                  <a:pt x="12004724" y="172212"/>
                  <a:pt x="11996260" y="172212"/>
                </a:cubicBezTo>
                <a:cubicBezTo>
                  <a:pt x="11987795" y="175486"/>
                  <a:pt x="11966634" y="178760"/>
                  <a:pt x="11953937" y="175486"/>
                </a:cubicBezTo>
                <a:cubicBezTo>
                  <a:pt x="11937008" y="172212"/>
                  <a:pt x="11915847" y="162389"/>
                  <a:pt x="11890454" y="168938"/>
                </a:cubicBezTo>
                <a:cubicBezTo>
                  <a:pt x="11873525" y="168938"/>
                  <a:pt x="11856596" y="168938"/>
                  <a:pt x="11839667" y="168938"/>
                </a:cubicBezTo>
                <a:cubicBezTo>
                  <a:pt x="11826970" y="172212"/>
                  <a:pt x="11788880" y="185309"/>
                  <a:pt x="11767719" y="182034"/>
                </a:cubicBezTo>
                <a:cubicBezTo>
                  <a:pt x="11759255" y="178760"/>
                  <a:pt x="11750790" y="178760"/>
                  <a:pt x="11738093" y="178760"/>
                </a:cubicBezTo>
                <a:cubicBezTo>
                  <a:pt x="11738066" y="175486"/>
                  <a:pt x="11733847" y="175486"/>
                  <a:pt x="11729629" y="175486"/>
                </a:cubicBezTo>
                <a:cubicBezTo>
                  <a:pt x="11725397" y="172212"/>
                  <a:pt x="11716932" y="172212"/>
                  <a:pt x="11708468" y="168938"/>
                </a:cubicBezTo>
                <a:cubicBezTo>
                  <a:pt x="11700003" y="165663"/>
                  <a:pt x="11691539" y="172212"/>
                  <a:pt x="11678842" y="168938"/>
                </a:cubicBezTo>
                <a:cubicBezTo>
                  <a:pt x="11670378" y="165663"/>
                  <a:pt x="11661913" y="165663"/>
                  <a:pt x="11653449" y="165663"/>
                </a:cubicBezTo>
                <a:lnTo>
                  <a:pt x="11649217" y="168938"/>
                </a:lnTo>
                <a:cubicBezTo>
                  <a:pt x="11636520" y="168938"/>
                  <a:pt x="11628055" y="168938"/>
                  <a:pt x="11619591" y="168938"/>
                </a:cubicBezTo>
                <a:cubicBezTo>
                  <a:pt x="11611127" y="168938"/>
                  <a:pt x="11606894" y="168938"/>
                  <a:pt x="11598430" y="168938"/>
                </a:cubicBezTo>
                <a:cubicBezTo>
                  <a:pt x="11598421" y="168938"/>
                  <a:pt x="11598230" y="168938"/>
                  <a:pt x="11594198" y="168938"/>
                </a:cubicBezTo>
                <a:cubicBezTo>
                  <a:pt x="11573036" y="168938"/>
                  <a:pt x="11547643" y="168938"/>
                  <a:pt x="11526482" y="168938"/>
                </a:cubicBezTo>
                <a:cubicBezTo>
                  <a:pt x="11522250" y="172212"/>
                  <a:pt x="11518017" y="172212"/>
                  <a:pt x="11513785" y="172212"/>
                </a:cubicBezTo>
                <a:lnTo>
                  <a:pt x="11505321" y="175486"/>
                </a:lnTo>
                <a:cubicBezTo>
                  <a:pt x="11502147" y="176305"/>
                  <a:pt x="11503205" y="175486"/>
                  <a:pt x="11501089" y="175486"/>
                </a:cubicBezTo>
                <a:cubicBezTo>
                  <a:pt x="11484160" y="178760"/>
                  <a:pt x="11458766" y="175486"/>
                  <a:pt x="11437605" y="178760"/>
                </a:cubicBezTo>
                <a:cubicBezTo>
                  <a:pt x="11437605" y="178769"/>
                  <a:pt x="11437605" y="178919"/>
                  <a:pt x="11437605" y="182034"/>
                </a:cubicBezTo>
                <a:cubicBezTo>
                  <a:pt x="11416444" y="182034"/>
                  <a:pt x="11391051" y="165663"/>
                  <a:pt x="11357193" y="172212"/>
                </a:cubicBezTo>
                <a:cubicBezTo>
                  <a:pt x="11352960" y="175486"/>
                  <a:pt x="11348728" y="175486"/>
                  <a:pt x="11344496" y="175486"/>
                </a:cubicBezTo>
                <a:cubicBezTo>
                  <a:pt x="11331799" y="175486"/>
                  <a:pt x="11323335" y="175486"/>
                  <a:pt x="11314870" y="175486"/>
                </a:cubicBezTo>
                <a:cubicBezTo>
                  <a:pt x="11306406" y="178760"/>
                  <a:pt x="11297941" y="178760"/>
                  <a:pt x="11289477" y="182034"/>
                </a:cubicBezTo>
                <a:cubicBezTo>
                  <a:pt x="11281013" y="178760"/>
                  <a:pt x="11272548" y="178760"/>
                  <a:pt x="11264084" y="178760"/>
                </a:cubicBezTo>
                <a:lnTo>
                  <a:pt x="11242922" y="178760"/>
                </a:lnTo>
                <a:cubicBezTo>
                  <a:pt x="11230226" y="175486"/>
                  <a:pt x="11217529" y="175486"/>
                  <a:pt x="11204832" y="175486"/>
                </a:cubicBezTo>
                <a:cubicBezTo>
                  <a:pt x="11196368" y="178760"/>
                  <a:pt x="11192136" y="178760"/>
                  <a:pt x="11183671" y="178760"/>
                </a:cubicBezTo>
                <a:cubicBezTo>
                  <a:pt x="11183671" y="178769"/>
                  <a:pt x="11183671" y="178919"/>
                  <a:pt x="11183671" y="182034"/>
                </a:cubicBezTo>
                <a:cubicBezTo>
                  <a:pt x="11170974" y="182034"/>
                  <a:pt x="11158278" y="182034"/>
                  <a:pt x="11149813" y="182034"/>
                </a:cubicBezTo>
                <a:cubicBezTo>
                  <a:pt x="11141349" y="182034"/>
                  <a:pt x="11128652" y="178760"/>
                  <a:pt x="11120188" y="178760"/>
                </a:cubicBezTo>
                <a:cubicBezTo>
                  <a:pt x="11120188" y="178769"/>
                  <a:pt x="11120188" y="178919"/>
                  <a:pt x="11120188" y="182034"/>
                </a:cubicBezTo>
                <a:cubicBezTo>
                  <a:pt x="11120150" y="182034"/>
                  <a:pt x="11115936" y="182034"/>
                  <a:pt x="11111723" y="182034"/>
                </a:cubicBezTo>
                <a:cubicBezTo>
                  <a:pt x="11111713" y="182034"/>
                  <a:pt x="11111511" y="182034"/>
                  <a:pt x="11107491" y="182034"/>
                </a:cubicBezTo>
                <a:cubicBezTo>
                  <a:pt x="11099027" y="182034"/>
                  <a:pt x="11090562" y="182034"/>
                  <a:pt x="11082098" y="182034"/>
                </a:cubicBezTo>
                <a:cubicBezTo>
                  <a:pt x="11073633" y="182034"/>
                  <a:pt x="11069401" y="182034"/>
                  <a:pt x="11065169" y="182034"/>
                </a:cubicBezTo>
                <a:cubicBezTo>
                  <a:pt x="11056704" y="182034"/>
                  <a:pt x="11052472" y="182034"/>
                  <a:pt x="11044008" y="182034"/>
                </a:cubicBezTo>
                <a:lnTo>
                  <a:pt x="11036601" y="180397"/>
                </a:lnTo>
                <a:cubicBezTo>
                  <a:pt x="11027079" y="182034"/>
                  <a:pt x="11010150" y="178760"/>
                  <a:pt x="11001685" y="178760"/>
                </a:cubicBezTo>
                <a:cubicBezTo>
                  <a:pt x="11001685" y="175486"/>
                  <a:pt x="11001685" y="175486"/>
                  <a:pt x="11001685" y="172212"/>
                </a:cubicBezTo>
                <a:cubicBezTo>
                  <a:pt x="10972060" y="172212"/>
                  <a:pt x="10959363" y="168938"/>
                  <a:pt x="10933970" y="175486"/>
                </a:cubicBezTo>
                <a:cubicBezTo>
                  <a:pt x="10929737" y="172212"/>
                  <a:pt x="10929737" y="172212"/>
                  <a:pt x="10925505" y="165663"/>
                </a:cubicBezTo>
                <a:cubicBezTo>
                  <a:pt x="10921273" y="165663"/>
                  <a:pt x="10912808" y="165663"/>
                  <a:pt x="10908576" y="168938"/>
                </a:cubicBezTo>
                <a:cubicBezTo>
                  <a:pt x="10900112" y="165663"/>
                  <a:pt x="10887415" y="165663"/>
                  <a:pt x="10878951" y="165663"/>
                </a:cubicBezTo>
                <a:cubicBezTo>
                  <a:pt x="10878951" y="165671"/>
                  <a:pt x="10878951" y="165816"/>
                  <a:pt x="10878951" y="168938"/>
                </a:cubicBezTo>
                <a:cubicBezTo>
                  <a:pt x="10874718" y="168938"/>
                  <a:pt x="10870486" y="168938"/>
                  <a:pt x="10866254" y="168938"/>
                </a:cubicBezTo>
                <a:cubicBezTo>
                  <a:pt x="10853557" y="168938"/>
                  <a:pt x="10840860" y="168938"/>
                  <a:pt x="10828164" y="168938"/>
                </a:cubicBezTo>
                <a:cubicBezTo>
                  <a:pt x="10819699" y="172212"/>
                  <a:pt x="10802770" y="178760"/>
                  <a:pt x="10790074" y="178760"/>
                </a:cubicBezTo>
                <a:cubicBezTo>
                  <a:pt x="10785841" y="175486"/>
                  <a:pt x="10781609" y="175486"/>
                  <a:pt x="10777377" y="175486"/>
                </a:cubicBezTo>
                <a:cubicBezTo>
                  <a:pt x="10777377" y="172212"/>
                  <a:pt x="10777377" y="172212"/>
                  <a:pt x="10773145" y="168938"/>
                </a:cubicBezTo>
                <a:cubicBezTo>
                  <a:pt x="10760448" y="165663"/>
                  <a:pt x="10726590" y="172212"/>
                  <a:pt x="10722358" y="172212"/>
                </a:cubicBezTo>
                <a:cubicBezTo>
                  <a:pt x="10722358" y="172204"/>
                  <a:pt x="10722358" y="172055"/>
                  <a:pt x="10722358" y="168938"/>
                </a:cubicBezTo>
                <a:cubicBezTo>
                  <a:pt x="10718126" y="168938"/>
                  <a:pt x="10718126" y="168938"/>
                  <a:pt x="10713894" y="168938"/>
                </a:cubicBezTo>
                <a:cubicBezTo>
                  <a:pt x="10710720" y="169756"/>
                  <a:pt x="10711778" y="168938"/>
                  <a:pt x="10709661" y="168938"/>
                </a:cubicBezTo>
                <a:cubicBezTo>
                  <a:pt x="10705429" y="172212"/>
                  <a:pt x="10701197" y="172212"/>
                  <a:pt x="10696965" y="172212"/>
                </a:cubicBezTo>
                <a:cubicBezTo>
                  <a:pt x="10688500" y="172212"/>
                  <a:pt x="10684268" y="172212"/>
                  <a:pt x="10680036" y="172212"/>
                </a:cubicBezTo>
                <a:cubicBezTo>
                  <a:pt x="10680036" y="172204"/>
                  <a:pt x="10680036" y="172055"/>
                  <a:pt x="10680036" y="168938"/>
                </a:cubicBezTo>
                <a:cubicBezTo>
                  <a:pt x="10675803" y="172212"/>
                  <a:pt x="10671571" y="172212"/>
                  <a:pt x="10667339" y="172212"/>
                </a:cubicBezTo>
                <a:cubicBezTo>
                  <a:pt x="10667339" y="172204"/>
                  <a:pt x="10667339" y="172055"/>
                  <a:pt x="10667339" y="168938"/>
                </a:cubicBezTo>
                <a:cubicBezTo>
                  <a:pt x="10654642" y="172212"/>
                  <a:pt x="10646178" y="172212"/>
                  <a:pt x="10637713" y="172212"/>
                </a:cubicBezTo>
                <a:cubicBezTo>
                  <a:pt x="10637713" y="172204"/>
                  <a:pt x="10637713" y="172055"/>
                  <a:pt x="10637713" y="168938"/>
                </a:cubicBezTo>
                <a:cubicBezTo>
                  <a:pt x="10637702" y="168938"/>
                  <a:pt x="10637500" y="168938"/>
                  <a:pt x="10633481" y="168938"/>
                </a:cubicBezTo>
                <a:cubicBezTo>
                  <a:pt x="10633481" y="172212"/>
                  <a:pt x="10633481" y="172212"/>
                  <a:pt x="10629249" y="175486"/>
                </a:cubicBezTo>
                <a:cubicBezTo>
                  <a:pt x="10629222" y="175465"/>
                  <a:pt x="10625004" y="172212"/>
                  <a:pt x="10620784" y="172212"/>
                </a:cubicBezTo>
                <a:cubicBezTo>
                  <a:pt x="10616552" y="175486"/>
                  <a:pt x="10612320" y="175486"/>
                  <a:pt x="10608088" y="175486"/>
                </a:cubicBezTo>
                <a:cubicBezTo>
                  <a:pt x="10608088" y="174668"/>
                  <a:pt x="10608088" y="175486"/>
                  <a:pt x="10603856" y="175486"/>
                </a:cubicBezTo>
                <a:cubicBezTo>
                  <a:pt x="10595391" y="175486"/>
                  <a:pt x="10586927" y="175486"/>
                  <a:pt x="10578462" y="175486"/>
                </a:cubicBezTo>
                <a:cubicBezTo>
                  <a:pt x="10569998" y="178760"/>
                  <a:pt x="10557301" y="178760"/>
                  <a:pt x="10548837" y="178760"/>
                </a:cubicBezTo>
                <a:lnTo>
                  <a:pt x="10544604" y="182034"/>
                </a:lnTo>
                <a:cubicBezTo>
                  <a:pt x="10527675" y="182034"/>
                  <a:pt x="10510746" y="182034"/>
                  <a:pt x="10498050" y="182034"/>
                </a:cubicBezTo>
                <a:cubicBezTo>
                  <a:pt x="10493818" y="178760"/>
                  <a:pt x="10489585" y="178760"/>
                  <a:pt x="10485353" y="182034"/>
                </a:cubicBezTo>
                <a:cubicBezTo>
                  <a:pt x="10485353" y="178760"/>
                  <a:pt x="10485353" y="178760"/>
                  <a:pt x="10485353" y="175486"/>
                </a:cubicBezTo>
                <a:cubicBezTo>
                  <a:pt x="10472656" y="172212"/>
                  <a:pt x="10438799" y="168938"/>
                  <a:pt x="10417637" y="172212"/>
                </a:cubicBezTo>
                <a:lnTo>
                  <a:pt x="10409173" y="175486"/>
                </a:lnTo>
                <a:cubicBezTo>
                  <a:pt x="10404941" y="175486"/>
                  <a:pt x="10404941" y="172212"/>
                  <a:pt x="10400708" y="172212"/>
                </a:cubicBezTo>
                <a:lnTo>
                  <a:pt x="10379547" y="175486"/>
                </a:lnTo>
                <a:cubicBezTo>
                  <a:pt x="10371083" y="172212"/>
                  <a:pt x="10366851" y="172212"/>
                  <a:pt x="10362618" y="172212"/>
                </a:cubicBezTo>
                <a:cubicBezTo>
                  <a:pt x="10362618" y="172204"/>
                  <a:pt x="10362618" y="172055"/>
                  <a:pt x="10362618" y="168938"/>
                </a:cubicBezTo>
                <a:lnTo>
                  <a:pt x="10341457" y="172212"/>
                </a:lnTo>
                <a:cubicBezTo>
                  <a:pt x="10341457" y="172204"/>
                  <a:pt x="10341457" y="172055"/>
                  <a:pt x="10341457" y="168938"/>
                </a:cubicBezTo>
                <a:cubicBezTo>
                  <a:pt x="10320296" y="168938"/>
                  <a:pt x="10299135" y="168938"/>
                  <a:pt x="10277974" y="168938"/>
                </a:cubicBezTo>
                <a:cubicBezTo>
                  <a:pt x="10269509" y="172212"/>
                  <a:pt x="10261045" y="175486"/>
                  <a:pt x="10252580" y="175486"/>
                </a:cubicBezTo>
                <a:lnTo>
                  <a:pt x="10235651" y="172212"/>
                </a:lnTo>
                <a:cubicBezTo>
                  <a:pt x="10235651" y="172204"/>
                  <a:pt x="10235651" y="172055"/>
                  <a:pt x="10235651" y="168938"/>
                </a:cubicBezTo>
                <a:cubicBezTo>
                  <a:pt x="10227187" y="168938"/>
                  <a:pt x="10227187" y="175486"/>
                  <a:pt x="10218723" y="172212"/>
                </a:cubicBezTo>
                <a:cubicBezTo>
                  <a:pt x="10218723" y="172204"/>
                  <a:pt x="10218723" y="172055"/>
                  <a:pt x="10218723" y="168938"/>
                </a:cubicBezTo>
                <a:cubicBezTo>
                  <a:pt x="10214490" y="168938"/>
                  <a:pt x="10210258" y="168938"/>
                  <a:pt x="10206026" y="168938"/>
                </a:cubicBezTo>
                <a:cubicBezTo>
                  <a:pt x="10189097" y="165663"/>
                  <a:pt x="10172168" y="172212"/>
                  <a:pt x="10159471" y="172212"/>
                </a:cubicBezTo>
                <a:cubicBezTo>
                  <a:pt x="10159471" y="172204"/>
                  <a:pt x="10159471" y="172055"/>
                  <a:pt x="10159471" y="168938"/>
                </a:cubicBezTo>
                <a:cubicBezTo>
                  <a:pt x="10146775" y="172212"/>
                  <a:pt x="10134078" y="172212"/>
                  <a:pt x="10121381" y="172212"/>
                </a:cubicBezTo>
                <a:cubicBezTo>
                  <a:pt x="10117149" y="175486"/>
                  <a:pt x="10112917" y="172212"/>
                  <a:pt x="10100220" y="172212"/>
                </a:cubicBezTo>
                <a:lnTo>
                  <a:pt x="10079059" y="172212"/>
                </a:lnTo>
                <a:lnTo>
                  <a:pt x="10062130" y="175486"/>
                </a:lnTo>
                <a:lnTo>
                  <a:pt x="10040969" y="175486"/>
                </a:lnTo>
                <a:cubicBezTo>
                  <a:pt x="10028272" y="178760"/>
                  <a:pt x="10011343" y="175486"/>
                  <a:pt x="9998647" y="175486"/>
                </a:cubicBezTo>
                <a:cubicBezTo>
                  <a:pt x="9998640" y="178760"/>
                  <a:pt x="9998477" y="178760"/>
                  <a:pt x="9994414" y="178760"/>
                </a:cubicBezTo>
                <a:cubicBezTo>
                  <a:pt x="9977485" y="175486"/>
                  <a:pt x="9960556" y="175486"/>
                  <a:pt x="9943628" y="175486"/>
                </a:cubicBezTo>
                <a:cubicBezTo>
                  <a:pt x="9935163" y="172212"/>
                  <a:pt x="9926699" y="172212"/>
                  <a:pt x="9918234" y="172212"/>
                </a:cubicBezTo>
                <a:cubicBezTo>
                  <a:pt x="9914002" y="175486"/>
                  <a:pt x="9909770" y="172212"/>
                  <a:pt x="9905537" y="172212"/>
                </a:cubicBezTo>
                <a:cubicBezTo>
                  <a:pt x="9901305" y="172212"/>
                  <a:pt x="9901305" y="178760"/>
                  <a:pt x="9897073" y="178760"/>
                </a:cubicBezTo>
                <a:cubicBezTo>
                  <a:pt x="9880144" y="175486"/>
                  <a:pt x="9863215" y="175486"/>
                  <a:pt x="9846286" y="175486"/>
                </a:cubicBezTo>
                <a:cubicBezTo>
                  <a:pt x="9842054" y="172212"/>
                  <a:pt x="9833590" y="172212"/>
                  <a:pt x="9825125" y="172212"/>
                </a:cubicBezTo>
                <a:cubicBezTo>
                  <a:pt x="9825125" y="172204"/>
                  <a:pt x="9825125" y="172055"/>
                  <a:pt x="9825125" y="168938"/>
                </a:cubicBezTo>
                <a:lnTo>
                  <a:pt x="9816661" y="172212"/>
                </a:lnTo>
                <a:cubicBezTo>
                  <a:pt x="9803964" y="172212"/>
                  <a:pt x="9791267" y="172212"/>
                  <a:pt x="9778571" y="168938"/>
                </a:cubicBezTo>
                <a:cubicBezTo>
                  <a:pt x="9774338" y="168938"/>
                  <a:pt x="9774338" y="168938"/>
                  <a:pt x="9774338" y="168938"/>
                </a:cubicBezTo>
                <a:cubicBezTo>
                  <a:pt x="9770106" y="168938"/>
                  <a:pt x="9770106" y="168938"/>
                  <a:pt x="9765874" y="168938"/>
                </a:cubicBezTo>
                <a:cubicBezTo>
                  <a:pt x="9748945" y="168938"/>
                  <a:pt x="9736248" y="168938"/>
                  <a:pt x="9727784" y="168938"/>
                </a:cubicBezTo>
                <a:lnTo>
                  <a:pt x="9723552" y="168938"/>
                </a:lnTo>
                <a:cubicBezTo>
                  <a:pt x="9710855" y="172212"/>
                  <a:pt x="9702390" y="172212"/>
                  <a:pt x="9689694" y="172212"/>
                </a:cubicBezTo>
                <a:cubicBezTo>
                  <a:pt x="9685461" y="175486"/>
                  <a:pt x="9681229" y="175486"/>
                  <a:pt x="9672765" y="175486"/>
                </a:cubicBezTo>
                <a:cubicBezTo>
                  <a:pt x="9668533" y="178760"/>
                  <a:pt x="9660068" y="175486"/>
                  <a:pt x="9651604" y="175486"/>
                </a:cubicBezTo>
                <a:lnTo>
                  <a:pt x="9630442" y="175486"/>
                </a:lnTo>
                <a:cubicBezTo>
                  <a:pt x="9621978" y="172212"/>
                  <a:pt x="9617746" y="172212"/>
                  <a:pt x="9609281" y="172212"/>
                </a:cubicBezTo>
                <a:cubicBezTo>
                  <a:pt x="9609281" y="172204"/>
                  <a:pt x="9609281" y="172055"/>
                  <a:pt x="9609281" y="168938"/>
                </a:cubicBezTo>
                <a:lnTo>
                  <a:pt x="9592352" y="168938"/>
                </a:lnTo>
                <a:cubicBezTo>
                  <a:pt x="9588120" y="168938"/>
                  <a:pt x="9583888" y="168938"/>
                  <a:pt x="9579656" y="168938"/>
                </a:cubicBezTo>
                <a:cubicBezTo>
                  <a:pt x="9558495" y="168938"/>
                  <a:pt x="9533101" y="168938"/>
                  <a:pt x="9511940" y="168938"/>
                </a:cubicBezTo>
                <a:lnTo>
                  <a:pt x="9503475" y="168938"/>
                </a:lnTo>
                <a:cubicBezTo>
                  <a:pt x="9499243" y="172212"/>
                  <a:pt x="9495011" y="172212"/>
                  <a:pt x="9486547" y="172212"/>
                </a:cubicBezTo>
                <a:cubicBezTo>
                  <a:pt x="9486522" y="175467"/>
                  <a:pt x="9482301" y="172212"/>
                  <a:pt x="9478082" y="172212"/>
                </a:cubicBezTo>
                <a:cubicBezTo>
                  <a:pt x="9473850" y="175486"/>
                  <a:pt x="9469618" y="175486"/>
                  <a:pt x="9465385" y="175486"/>
                </a:cubicBezTo>
                <a:lnTo>
                  <a:pt x="9456921" y="175486"/>
                </a:lnTo>
                <a:lnTo>
                  <a:pt x="9439992" y="178760"/>
                </a:lnTo>
                <a:lnTo>
                  <a:pt x="9423063" y="175486"/>
                </a:lnTo>
                <a:cubicBezTo>
                  <a:pt x="9410366" y="172212"/>
                  <a:pt x="9397670" y="172212"/>
                  <a:pt x="9389205" y="172212"/>
                </a:cubicBezTo>
                <a:cubicBezTo>
                  <a:pt x="9389205" y="172204"/>
                  <a:pt x="9389205" y="172055"/>
                  <a:pt x="9389205" y="168938"/>
                </a:cubicBezTo>
                <a:cubicBezTo>
                  <a:pt x="9380741" y="168938"/>
                  <a:pt x="9376509" y="168938"/>
                  <a:pt x="9368044" y="168938"/>
                </a:cubicBezTo>
                <a:cubicBezTo>
                  <a:pt x="9359580" y="175486"/>
                  <a:pt x="9351115" y="168938"/>
                  <a:pt x="9346883" y="168938"/>
                </a:cubicBezTo>
                <a:cubicBezTo>
                  <a:pt x="9346883" y="172212"/>
                  <a:pt x="9346883" y="172212"/>
                  <a:pt x="9342651" y="175486"/>
                </a:cubicBezTo>
                <a:cubicBezTo>
                  <a:pt x="9338418" y="175486"/>
                  <a:pt x="9338418" y="172212"/>
                  <a:pt x="9325722" y="172212"/>
                </a:cubicBezTo>
                <a:cubicBezTo>
                  <a:pt x="9325722" y="172237"/>
                  <a:pt x="9325690" y="175486"/>
                  <a:pt x="9317257" y="175486"/>
                </a:cubicBezTo>
                <a:cubicBezTo>
                  <a:pt x="9308793" y="172212"/>
                  <a:pt x="9300328" y="172212"/>
                  <a:pt x="9291864" y="168938"/>
                </a:cubicBezTo>
                <a:cubicBezTo>
                  <a:pt x="9291864" y="172212"/>
                  <a:pt x="9291864" y="172212"/>
                  <a:pt x="9291864" y="175486"/>
                </a:cubicBezTo>
                <a:cubicBezTo>
                  <a:pt x="9287632" y="175486"/>
                  <a:pt x="9287632" y="175486"/>
                  <a:pt x="9283399" y="175486"/>
                </a:cubicBezTo>
                <a:cubicBezTo>
                  <a:pt x="9283399" y="172212"/>
                  <a:pt x="9283399" y="172212"/>
                  <a:pt x="9283399" y="168938"/>
                </a:cubicBezTo>
                <a:lnTo>
                  <a:pt x="9262238" y="168938"/>
                </a:lnTo>
                <a:cubicBezTo>
                  <a:pt x="9253774" y="168938"/>
                  <a:pt x="9262238" y="165663"/>
                  <a:pt x="9258006" y="168938"/>
                </a:cubicBezTo>
                <a:lnTo>
                  <a:pt x="9236845" y="168938"/>
                </a:lnTo>
                <a:cubicBezTo>
                  <a:pt x="9236818" y="168916"/>
                  <a:pt x="9232586" y="165674"/>
                  <a:pt x="9224148" y="168938"/>
                </a:cubicBezTo>
                <a:cubicBezTo>
                  <a:pt x="9207219" y="168938"/>
                  <a:pt x="9194523" y="168938"/>
                  <a:pt x="9181826" y="168938"/>
                </a:cubicBezTo>
                <a:cubicBezTo>
                  <a:pt x="9181797" y="172212"/>
                  <a:pt x="9177580" y="172212"/>
                  <a:pt x="9173361" y="172212"/>
                </a:cubicBezTo>
                <a:cubicBezTo>
                  <a:pt x="9169129" y="175486"/>
                  <a:pt x="9164897" y="172212"/>
                  <a:pt x="9160665" y="172212"/>
                </a:cubicBezTo>
                <a:cubicBezTo>
                  <a:pt x="9160665" y="175486"/>
                  <a:pt x="9156433" y="175486"/>
                  <a:pt x="9156433" y="178760"/>
                </a:cubicBezTo>
                <a:cubicBezTo>
                  <a:pt x="9152200" y="178760"/>
                  <a:pt x="9147968" y="178760"/>
                  <a:pt x="9143736" y="178760"/>
                </a:cubicBezTo>
                <a:cubicBezTo>
                  <a:pt x="9143736" y="178769"/>
                  <a:pt x="9143736" y="178919"/>
                  <a:pt x="9143736" y="182034"/>
                </a:cubicBezTo>
                <a:cubicBezTo>
                  <a:pt x="9139504" y="182034"/>
                  <a:pt x="9139504" y="182034"/>
                  <a:pt x="9135271" y="182034"/>
                </a:cubicBezTo>
                <a:cubicBezTo>
                  <a:pt x="9126807" y="182034"/>
                  <a:pt x="9122575" y="185309"/>
                  <a:pt x="9114110" y="182034"/>
                </a:cubicBezTo>
                <a:cubicBezTo>
                  <a:pt x="9105646" y="182034"/>
                  <a:pt x="9101414" y="182034"/>
                  <a:pt x="9097181" y="182034"/>
                </a:cubicBezTo>
                <a:lnTo>
                  <a:pt x="9088717" y="182034"/>
                </a:lnTo>
                <a:cubicBezTo>
                  <a:pt x="9084485" y="182034"/>
                  <a:pt x="9080252" y="182034"/>
                  <a:pt x="9076020" y="182034"/>
                </a:cubicBezTo>
                <a:cubicBezTo>
                  <a:pt x="9063323" y="182034"/>
                  <a:pt x="9054859" y="182034"/>
                  <a:pt x="9042162" y="182034"/>
                </a:cubicBezTo>
                <a:cubicBezTo>
                  <a:pt x="9042152" y="182034"/>
                  <a:pt x="9041958" y="182034"/>
                  <a:pt x="9037930" y="182034"/>
                </a:cubicBezTo>
                <a:cubicBezTo>
                  <a:pt x="9037930" y="182015"/>
                  <a:pt x="9037917" y="178760"/>
                  <a:pt x="9033698" y="178760"/>
                </a:cubicBezTo>
                <a:cubicBezTo>
                  <a:pt x="9029466" y="178760"/>
                  <a:pt x="9021001" y="175486"/>
                  <a:pt x="9012537" y="175486"/>
                </a:cubicBezTo>
                <a:cubicBezTo>
                  <a:pt x="9004072" y="159115"/>
                  <a:pt x="8999840" y="175486"/>
                  <a:pt x="8974447" y="168938"/>
                </a:cubicBezTo>
                <a:cubicBezTo>
                  <a:pt x="8970214" y="168938"/>
                  <a:pt x="8970214" y="168938"/>
                  <a:pt x="8965982" y="168938"/>
                </a:cubicBezTo>
                <a:cubicBezTo>
                  <a:pt x="8961750" y="165663"/>
                  <a:pt x="8936357" y="172212"/>
                  <a:pt x="8919428" y="168938"/>
                </a:cubicBezTo>
                <a:cubicBezTo>
                  <a:pt x="8910963" y="168938"/>
                  <a:pt x="8906731" y="168938"/>
                  <a:pt x="8902499" y="168938"/>
                </a:cubicBezTo>
                <a:lnTo>
                  <a:pt x="8885570" y="168938"/>
                </a:lnTo>
                <a:cubicBezTo>
                  <a:pt x="8877105" y="162389"/>
                  <a:pt x="8872873" y="168938"/>
                  <a:pt x="8872873" y="168938"/>
                </a:cubicBezTo>
                <a:cubicBezTo>
                  <a:pt x="8860176" y="168938"/>
                  <a:pt x="8843247" y="168938"/>
                  <a:pt x="8826319" y="168938"/>
                </a:cubicBezTo>
                <a:lnTo>
                  <a:pt x="8809390" y="168938"/>
                </a:lnTo>
                <a:lnTo>
                  <a:pt x="8792461" y="172212"/>
                </a:lnTo>
                <a:cubicBezTo>
                  <a:pt x="8788228" y="175486"/>
                  <a:pt x="8783996" y="175486"/>
                  <a:pt x="8779764" y="175486"/>
                </a:cubicBezTo>
                <a:cubicBezTo>
                  <a:pt x="8775532" y="178760"/>
                  <a:pt x="8775532" y="178760"/>
                  <a:pt x="8775532" y="182034"/>
                </a:cubicBezTo>
                <a:lnTo>
                  <a:pt x="8767067" y="178760"/>
                </a:lnTo>
                <a:cubicBezTo>
                  <a:pt x="8767067" y="178769"/>
                  <a:pt x="8767067" y="178919"/>
                  <a:pt x="8767067" y="182034"/>
                </a:cubicBezTo>
                <a:cubicBezTo>
                  <a:pt x="8762835" y="182034"/>
                  <a:pt x="8758603" y="182034"/>
                  <a:pt x="8754371" y="182034"/>
                </a:cubicBezTo>
                <a:cubicBezTo>
                  <a:pt x="8750138" y="182034"/>
                  <a:pt x="8745906" y="182034"/>
                  <a:pt x="8741674" y="182034"/>
                </a:cubicBezTo>
                <a:cubicBezTo>
                  <a:pt x="8733209" y="182034"/>
                  <a:pt x="8728977" y="182034"/>
                  <a:pt x="8724745" y="182034"/>
                </a:cubicBezTo>
                <a:cubicBezTo>
                  <a:pt x="8720513" y="178760"/>
                  <a:pt x="8720513" y="185309"/>
                  <a:pt x="8707816" y="182034"/>
                </a:cubicBezTo>
                <a:cubicBezTo>
                  <a:pt x="8707816" y="182017"/>
                  <a:pt x="8707793" y="178769"/>
                  <a:pt x="8699352" y="182034"/>
                </a:cubicBezTo>
                <a:cubicBezTo>
                  <a:pt x="8699218" y="183620"/>
                  <a:pt x="8700103" y="183962"/>
                  <a:pt x="8695119" y="182034"/>
                </a:cubicBezTo>
                <a:cubicBezTo>
                  <a:pt x="8690887" y="182034"/>
                  <a:pt x="8686655" y="182034"/>
                  <a:pt x="8678190" y="182034"/>
                </a:cubicBezTo>
                <a:cubicBezTo>
                  <a:pt x="8673958" y="178760"/>
                  <a:pt x="8673958" y="178760"/>
                  <a:pt x="8669726" y="178760"/>
                </a:cubicBezTo>
                <a:cubicBezTo>
                  <a:pt x="8657029" y="175486"/>
                  <a:pt x="8644333" y="172212"/>
                  <a:pt x="8631636" y="172212"/>
                </a:cubicBezTo>
                <a:lnTo>
                  <a:pt x="8606243" y="168938"/>
                </a:lnTo>
                <a:lnTo>
                  <a:pt x="8595133" y="171802"/>
                </a:lnTo>
                <a:cubicBezTo>
                  <a:pt x="8589314" y="172212"/>
                  <a:pt x="8585081" y="172212"/>
                  <a:pt x="8580849" y="172212"/>
                </a:cubicBezTo>
                <a:cubicBezTo>
                  <a:pt x="8580832" y="172198"/>
                  <a:pt x="8576600" y="168938"/>
                  <a:pt x="8568152" y="168938"/>
                </a:cubicBezTo>
                <a:cubicBezTo>
                  <a:pt x="8563920" y="172212"/>
                  <a:pt x="8572385" y="172212"/>
                  <a:pt x="8563920" y="172212"/>
                </a:cubicBezTo>
                <a:cubicBezTo>
                  <a:pt x="8563920" y="172204"/>
                  <a:pt x="8563920" y="172055"/>
                  <a:pt x="8563920" y="168938"/>
                </a:cubicBezTo>
                <a:cubicBezTo>
                  <a:pt x="8555456" y="168938"/>
                  <a:pt x="8546991" y="168938"/>
                  <a:pt x="8538527" y="168938"/>
                </a:cubicBezTo>
                <a:cubicBezTo>
                  <a:pt x="8538527" y="168916"/>
                  <a:pt x="8538499" y="165674"/>
                  <a:pt x="8530062" y="168938"/>
                </a:cubicBezTo>
                <a:cubicBezTo>
                  <a:pt x="8525830" y="168938"/>
                  <a:pt x="8517366" y="168938"/>
                  <a:pt x="8508901" y="168938"/>
                </a:cubicBezTo>
                <a:cubicBezTo>
                  <a:pt x="8504669" y="172212"/>
                  <a:pt x="8504669" y="172212"/>
                  <a:pt x="8500437" y="168938"/>
                </a:cubicBezTo>
                <a:cubicBezTo>
                  <a:pt x="8479276" y="172212"/>
                  <a:pt x="8458114" y="172212"/>
                  <a:pt x="8436953" y="172212"/>
                </a:cubicBezTo>
                <a:cubicBezTo>
                  <a:pt x="8436953" y="172204"/>
                  <a:pt x="8436953" y="172055"/>
                  <a:pt x="8436953" y="168938"/>
                </a:cubicBezTo>
                <a:lnTo>
                  <a:pt x="8429547" y="170575"/>
                </a:lnTo>
                <a:cubicBezTo>
                  <a:pt x="8415792" y="172212"/>
                  <a:pt x="8407328" y="172212"/>
                  <a:pt x="8394631" y="172212"/>
                </a:cubicBezTo>
                <a:cubicBezTo>
                  <a:pt x="8390399" y="175486"/>
                  <a:pt x="8386167" y="172212"/>
                  <a:pt x="8381935" y="172212"/>
                </a:cubicBezTo>
                <a:lnTo>
                  <a:pt x="8374528" y="173849"/>
                </a:lnTo>
                <a:cubicBezTo>
                  <a:pt x="8356541" y="172212"/>
                  <a:pt x="8339612" y="172212"/>
                  <a:pt x="8322683" y="172212"/>
                </a:cubicBezTo>
                <a:cubicBezTo>
                  <a:pt x="8322683" y="172204"/>
                  <a:pt x="8322683" y="172055"/>
                  <a:pt x="8322683" y="168938"/>
                </a:cubicBezTo>
                <a:cubicBezTo>
                  <a:pt x="8297290" y="168938"/>
                  <a:pt x="8271897" y="168938"/>
                  <a:pt x="8246503" y="168938"/>
                </a:cubicBezTo>
                <a:lnTo>
                  <a:pt x="8239097" y="168938"/>
                </a:lnTo>
                <a:cubicBezTo>
                  <a:pt x="8216878" y="168938"/>
                  <a:pt x="8191484" y="168938"/>
                  <a:pt x="8166091" y="168938"/>
                </a:cubicBezTo>
                <a:cubicBezTo>
                  <a:pt x="8153394" y="172212"/>
                  <a:pt x="8140697" y="172212"/>
                  <a:pt x="8132233" y="172212"/>
                </a:cubicBezTo>
                <a:lnTo>
                  <a:pt x="8123768" y="172212"/>
                </a:lnTo>
                <a:cubicBezTo>
                  <a:pt x="8115304" y="175486"/>
                  <a:pt x="8115304" y="182034"/>
                  <a:pt x="8111072" y="182034"/>
                </a:cubicBezTo>
                <a:cubicBezTo>
                  <a:pt x="8108956" y="180397"/>
                  <a:pt x="8108956" y="180397"/>
                  <a:pt x="8106840" y="178760"/>
                </a:cubicBezTo>
                <a:cubicBezTo>
                  <a:pt x="8106840" y="178720"/>
                  <a:pt x="8106831" y="168944"/>
                  <a:pt x="8102607" y="172212"/>
                </a:cubicBezTo>
                <a:cubicBezTo>
                  <a:pt x="8094143" y="172212"/>
                  <a:pt x="8094143" y="172212"/>
                  <a:pt x="8089911" y="168938"/>
                </a:cubicBezTo>
                <a:cubicBezTo>
                  <a:pt x="8081446" y="168938"/>
                  <a:pt x="8068749" y="175486"/>
                  <a:pt x="8056053" y="175486"/>
                </a:cubicBezTo>
                <a:cubicBezTo>
                  <a:pt x="8051821" y="172212"/>
                  <a:pt x="8047588" y="172212"/>
                  <a:pt x="8043356" y="168938"/>
                </a:cubicBezTo>
                <a:cubicBezTo>
                  <a:pt x="8039124" y="172212"/>
                  <a:pt x="8017963" y="178760"/>
                  <a:pt x="8009498" y="175486"/>
                </a:cubicBezTo>
                <a:cubicBezTo>
                  <a:pt x="8001034" y="168938"/>
                  <a:pt x="8001034" y="168938"/>
                  <a:pt x="7992569" y="168938"/>
                </a:cubicBezTo>
                <a:cubicBezTo>
                  <a:pt x="7988337" y="168938"/>
                  <a:pt x="7971408" y="168938"/>
                  <a:pt x="7967176" y="168938"/>
                </a:cubicBezTo>
                <a:lnTo>
                  <a:pt x="7958711" y="172212"/>
                </a:lnTo>
                <a:cubicBezTo>
                  <a:pt x="7958711" y="172204"/>
                  <a:pt x="7958711" y="172055"/>
                  <a:pt x="7958711" y="168938"/>
                </a:cubicBezTo>
                <a:cubicBezTo>
                  <a:pt x="7946015" y="168938"/>
                  <a:pt x="7933318" y="168938"/>
                  <a:pt x="7920621" y="168938"/>
                </a:cubicBezTo>
                <a:cubicBezTo>
                  <a:pt x="7920621" y="168963"/>
                  <a:pt x="7920589" y="172212"/>
                  <a:pt x="7912157" y="172212"/>
                </a:cubicBezTo>
                <a:cubicBezTo>
                  <a:pt x="7912157" y="172204"/>
                  <a:pt x="7912157" y="172055"/>
                  <a:pt x="7912157" y="168938"/>
                </a:cubicBezTo>
                <a:cubicBezTo>
                  <a:pt x="7903692" y="168938"/>
                  <a:pt x="7895228" y="168938"/>
                  <a:pt x="7886764" y="168938"/>
                </a:cubicBezTo>
                <a:cubicBezTo>
                  <a:pt x="7878299" y="168938"/>
                  <a:pt x="7865602" y="168938"/>
                  <a:pt x="7857138" y="168938"/>
                </a:cubicBezTo>
                <a:cubicBezTo>
                  <a:pt x="7852906" y="168938"/>
                  <a:pt x="7852906" y="168938"/>
                  <a:pt x="7852906" y="168938"/>
                </a:cubicBezTo>
                <a:lnTo>
                  <a:pt x="7835977" y="168938"/>
                </a:lnTo>
                <a:cubicBezTo>
                  <a:pt x="7831745" y="172212"/>
                  <a:pt x="7831745" y="172212"/>
                  <a:pt x="7827512" y="168938"/>
                </a:cubicBezTo>
                <a:cubicBezTo>
                  <a:pt x="7810583" y="172212"/>
                  <a:pt x="7797887" y="172212"/>
                  <a:pt x="7785190" y="172212"/>
                </a:cubicBezTo>
                <a:cubicBezTo>
                  <a:pt x="7772493" y="175486"/>
                  <a:pt x="7764029" y="175486"/>
                  <a:pt x="7751332" y="175486"/>
                </a:cubicBezTo>
                <a:cubicBezTo>
                  <a:pt x="7747100" y="178760"/>
                  <a:pt x="7742868" y="178760"/>
                  <a:pt x="7734403" y="178760"/>
                </a:cubicBezTo>
                <a:cubicBezTo>
                  <a:pt x="7734403" y="178785"/>
                  <a:pt x="7734388" y="182034"/>
                  <a:pt x="7730171" y="182034"/>
                </a:cubicBezTo>
                <a:cubicBezTo>
                  <a:pt x="7721707" y="182034"/>
                  <a:pt x="7709010" y="182034"/>
                  <a:pt x="7700545" y="182034"/>
                </a:cubicBezTo>
                <a:lnTo>
                  <a:pt x="7696313" y="178760"/>
                </a:lnTo>
                <a:cubicBezTo>
                  <a:pt x="7692081" y="178760"/>
                  <a:pt x="7692081" y="178760"/>
                  <a:pt x="7687849" y="178760"/>
                </a:cubicBezTo>
                <a:cubicBezTo>
                  <a:pt x="7683616" y="175486"/>
                  <a:pt x="7679384" y="175486"/>
                  <a:pt x="7675152" y="175486"/>
                </a:cubicBezTo>
                <a:cubicBezTo>
                  <a:pt x="7670920" y="175486"/>
                  <a:pt x="7675152" y="172212"/>
                  <a:pt x="7662455" y="168938"/>
                </a:cubicBezTo>
                <a:cubicBezTo>
                  <a:pt x="7658223" y="172212"/>
                  <a:pt x="7662455" y="175486"/>
                  <a:pt x="7653991" y="172212"/>
                </a:cubicBezTo>
                <a:cubicBezTo>
                  <a:pt x="7653991" y="172204"/>
                  <a:pt x="7653991" y="172055"/>
                  <a:pt x="7653991" y="168938"/>
                </a:cubicBezTo>
                <a:cubicBezTo>
                  <a:pt x="7645526" y="168938"/>
                  <a:pt x="7641294" y="168938"/>
                  <a:pt x="7637062" y="168938"/>
                </a:cubicBezTo>
                <a:cubicBezTo>
                  <a:pt x="7624365" y="165663"/>
                  <a:pt x="7607436" y="165663"/>
                  <a:pt x="7594740" y="168938"/>
                </a:cubicBezTo>
                <a:cubicBezTo>
                  <a:pt x="7594733" y="165663"/>
                  <a:pt x="7594565" y="165663"/>
                  <a:pt x="7590507" y="165663"/>
                </a:cubicBezTo>
                <a:cubicBezTo>
                  <a:pt x="7590507" y="165671"/>
                  <a:pt x="7590507" y="165816"/>
                  <a:pt x="7590507" y="168938"/>
                </a:cubicBezTo>
                <a:cubicBezTo>
                  <a:pt x="7586275" y="168938"/>
                  <a:pt x="7577811" y="168938"/>
                  <a:pt x="7569346" y="168938"/>
                </a:cubicBezTo>
                <a:lnTo>
                  <a:pt x="7552417" y="168938"/>
                </a:lnTo>
                <a:lnTo>
                  <a:pt x="7535488" y="172212"/>
                </a:lnTo>
                <a:cubicBezTo>
                  <a:pt x="7527024" y="178760"/>
                  <a:pt x="7522792" y="172212"/>
                  <a:pt x="7518559" y="172212"/>
                </a:cubicBezTo>
                <a:cubicBezTo>
                  <a:pt x="7514327" y="175486"/>
                  <a:pt x="7518559" y="178760"/>
                  <a:pt x="7510095" y="178760"/>
                </a:cubicBezTo>
                <a:lnTo>
                  <a:pt x="7501631" y="175486"/>
                </a:lnTo>
                <a:cubicBezTo>
                  <a:pt x="7488934" y="172212"/>
                  <a:pt x="7476237" y="172212"/>
                  <a:pt x="7463540" y="168938"/>
                </a:cubicBezTo>
                <a:cubicBezTo>
                  <a:pt x="7459308" y="172212"/>
                  <a:pt x="7455076" y="172212"/>
                  <a:pt x="7450844" y="172212"/>
                </a:cubicBezTo>
                <a:cubicBezTo>
                  <a:pt x="7450844" y="172204"/>
                  <a:pt x="7450844" y="172055"/>
                  <a:pt x="7450844" y="168938"/>
                </a:cubicBezTo>
                <a:cubicBezTo>
                  <a:pt x="7425450" y="168938"/>
                  <a:pt x="7395825" y="168938"/>
                  <a:pt x="7366199" y="168938"/>
                </a:cubicBezTo>
                <a:cubicBezTo>
                  <a:pt x="7361967" y="168938"/>
                  <a:pt x="7361967" y="168938"/>
                  <a:pt x="7361967" y="168938"/>
                </a:cubicBezTo>
                <a:lnTo>
                  <a:pt x="7345038" y="168938"/>
                </a:lnTo>
                <a:cubicBezTo>
                  <a:pt x="7323877" y="168938"/>
                  <a:pt x="7306948" y="168938"/>
                  <a:pt x="7285787" y="168938"/>
                </a:cubicBezTo>
                <a:cubicBezTo>
                  <a:pt x="7277322" y="175486"/>
                  <a:pt x="7273090" y="168938"/>
                  <a:pt x="7264626" y="168938"/>
                </a:cubicBezTo>
                <a:cubicBezTo>
                  <a:pt x="7256161" y="172212"/>
                  <a:pt x="7251929" y="168938"/>
                  <a:pt x="7235000" y="172212"/>
                </a:cubicBezTo>
                <a:cubicBezTo>
                  <a:pt x="7230768" y="175486"/>
                  <a:pt x="7226535" y="172212"/>
                  <a:pt x="7222303" y="172212"/>
                </a:cubicBezTo>
                <a:cubicBezTo>
                  <a:pt x="7209607" y="175486"/>
                  <a:pt x="7196910" y="175486"/>
                  <a:pt x="7184213" y="175486"/>
                </a:cubicBezTo>
                <a:cubicBezTo>
                  <a:pt x="7179981" y="172212"/>
                  <a:pt x="7175749" y="172212"/>
                  <a:pt x="7171516" y="172212"/>
                </a:cubicBezTo>
                <a:cubicBezTo>
                  <a:pt x="7171516" y="172204"/>
                  <a:pt x="7171516" y="172055"/>
                  <a:pt x="7171516" y="168938"/>
                </a:cubicBezTo>
                <a:cubicBezTo>
                  <a:pt x="7158820" y="172212"/>
                  <a:pt x="7137659" y="165663"/>
                  <a:pt x="7116497" y="168938"/>
                </a:cubicBezTo>
                <a:cubicBezTo>
                  <a:pt x="7091104" y="172212"/>
                  <a:pt x="7065711" y="175486"/>
                  <a:pt x="7040317" y="175486"/>
                </a:cubicBezTo>
                <a:cubicBezTo>
                  <a:pt x="7023388" y="172212"/>
                  <a:pt x="7010692" y="175486"/>
                  <a:pt x="6997995" y="175486"/>
                </a:cubicBezTo>
                <a:cubicBezTo>
                  <a:pt x="6985298" y="178760"/>
                  <a:pt x="6976834" y="178760"/>
                  <a:pt x="6964137" y="178760"/>
                </a:cubicBezTo>
                <a:cubicBezTo>
                  <a:pt x="6951440" y="175486"/>
                  <a:pt x="6934512" y="175486"/>
                  <a:pt x="6917583" y="175486"/>
                </a:cubicBezTo>
                <a:cubicBezTo>
                  <a:pt x="6904886" y="175486"/>
                  <a:pt x="6896421" y="175486"/>
                  <a:pt x="6887957" y="175486"/>
                </a:cubicBezTo>
                <a:cubicBezTo>
                  <a:pt x="6883725" y="172212"/>
                  <a:pt x="6883725" y="172212"/>
                  <a:pt x="6879493" y="172212"/>
                </a:cubicBezTo>
                <a:cubicBezTo>
                  <a:pt x="6879493" y="172204"/>
                  <a:pt x="6879493" y="172055"/>
                  <a:pt x="6879493" y="168938"/>
                </a:cubicBezTo>
                <a:cubicBezTo>
                  <a:pt x="6849867" y="172212"/>
                  <a:pt x="6820241" y="172212"/>
                  <a:pt x="6790616" y="172212"/>
                </a:cubicBezTo>
                <a:cubicBezTo>
                  <a:pt x="6790616" y="172188"/>
                  <a:pt x="6790601" y="168938"/>
                  <a:pt x="6786383" y="168938"/>
                </a:cubicBezTo>
                <a:cubicBezTo>
                  <a:pt x="6773687" y="168938"/>
                  <a:pt x="6756758" y="172212"/>
                  <a:pt x="6739829" y="172212"/>
                </a:cubicBezTo>
                <a:cubicBezTo>
                  <a:pt x="6735597" y="168938"/>
                  <a:pt x="6735597" y="168938"/>
                  <a:pt x="6731364" y="165663"/>
                </a:cubicBezTo>
                <a:cubicBezTo>
                  <a:pt x="6722900" y="162389"/>
                  <a:pt x="6672113" y="162389"/>
                  <a:pt x="6667881" y="165663"/>
                </a:cubicBezTo>
                <a:cubicBezTo>
                  <a:pt x="6667881" y="165671"/>
                  <a:pt x="6667881" y="165816"/>
                  <a:pt x="6667881" y="168938"/>
                </a:cubicBezTo>
                <a:cubicBezTo>
                  <a:pt x="6663649" y="168938"/>
                  <a:pt x="6659417" y="168938"/>
                  <a:pt x="6650952" y="168938"/>
                </a:cubicBezTo>
                <a:cubicBezTo>
                  <a:pt x="6642488" y="168938"/>
                  <a:pt x="6634023" y="168938"/>
                  <a:pt x="6625559" y="168938"/>
                </a:cubicBezTo>
                <a:cubicBezTo>
                  <a:pt x="6625559" y="172212"/>
                  <a:pt x="6625559" y="172212"/>
                  <a:pt x="6621326" y="175486"/>
                </a:cubicBezTo>
                <a:cubicBezTo>
                  <a:pt x="6617094" y="175486"/>
                  <a:pt x="6612862" y="178760"/>
                  <a:pt x="6608630" y="178760"/>
                </a:cubicBezTo>
                <a:cubicBezTo>
                  <a:pt x="6608630" y="178769"/>
                  <a:pt x="6608630" y="178919"/>
                  <a:pt x="6608630" y="182034"/>
                </a:cubicBezTo>
                <a:cubicBezTo>
                  <a:pt x="6600165" y="182034"/>
                  <a:pt x="6570540" y="175486"/>
                  <a:pt x="6566307" y="175486"/>
                </a:cubicBezTo>
                <a:cubicBezTo>
                  <a:pt x="6557843" y="175486"/>
                  <a:pt x="6545146" y="172212"/>
                  <a:pt x="6536682" y="172212"/>
                </a:cubicBezTo>
                <a:cubicBezTo>
                  <a:pt x="6536664" y="172226"/>
                  <a:pt x="6532441" y="175486"/>
                  <a:pt x="6528217" y="175486"/>
                </a:cubicBezTo>
                <a:cubicBezTo>
                  <a:pt x="6519753" y="172212"/>
                  <a:pt x="6511288" y="172212"/>
                  <a:pt x="6502824" y="172212"/>
                </a:cubicBezTo>
                <a:cubicBezTo>
                  <a:pt x="6502824" y="172204"/>
                  <a:pt x="6502824" y="172055"/>
                  <a:pt x="6502824" y="168938"/>
                </a:cubicBezTo>
                <a:cubicBezTo>
                  <a:pt x="6468966" y="172212"/>
                  <a:pt x="6435108" y="175486"/>
                  <a:pt x="6401250" y="178760"/>
                </a:cubicBezTo>
                <a:cubicBezTo>
                  <a:pt x="6397018" y="175486"/>
                  <a:pt x="6392786" y="172212"/>
                  <a:pt x="6388554" y="172212"/>
                </a:cubicBezTo>
                <a:cubicBezTo>
                  <a:pt x="6388554" y="172204"/>
                  <a:pt x="6388554" y="172055"/>
                  <a:pt x="6388554" y="168938"/>
                </a:cubicBezTo>
                <a:cubicBezTo>
                  <a:pt x="6380089" y="172212"/>
                  <a:pt x="6371625" y="172212"/>
                  <a:pt x="6363160" y="175486"/>
                </a:cubicBezTo>
                <a:cubicBezTo>
                  <a:pt x="6358928" y="172212"/>
                  <a:pt x="6354696" y="172212"/>
                  <a:pt x="6350464" y="172212"/>
                </a:cubicBezTo>
                <a:cubicBezTo>
                  <a:pt x="6350464" y="172204"/>
                  <a:pt x="6350464" y="172055"/>
                  <a:pt x="6350464" y="168938"/>
                </a:cubicBezTo>
                <a:cubicBezTo>
                  <a:pt x="6341999" y="168938"/>
                  <a:pt x="6329303" y="168938"/>
                  <a:pt x="6320838" y="168938"/>
                </a:cubicBezTo>
                <a:cubicBezTo>
                  <a:pt x="6278516" y="168938"/>
                  <a:pt x="6253122" y="172212"/>
                  <a:pt x="6223497" y="182034"/>
                </a:cubicBezTo>
                <a:cubicBezTo>
                  <a:pt x="6219265" y="175486"/>
                  <a:pt x="6215032" y="175486"/>
                  <a:pt x="6210800" y="172212"/>
                </a:cubicBezTo>
                <a:lnTo>
                  <a:pt x="6204981" y="171393"/>
                </a:lnTo>
                <a:cubicBezTo>
                  <a:pt x="6204452" y="172212"/>
                  <a:pt x="6204452" y="173849"/>
                  <a:pt x="6202336" y="175486"/>
                </a:cubicBezTo>
                <a:cubicBezTo>
                  <a:pt x="6172710" y="175486"/>
                  <a:pt x="6155781" y="178760"/>
                  <a:pt x="6147317" y="165663"/>
                </a:cubicBezTo>
                <a:cubicBezTo>
                  <a:pt x="6138852" y="165663"/>
                  <a:pt x="6126155" y="165663"/>
                  <a:pt x="6113459" y="168938"/>
                </a:cubicBezTo>
                <a:cubicBezTo>
                  <a:pt x="6113459" y="168914"/>
                  <a:pt x="6113429" y="165663"/>
                  <a:pt x="6104994" y="165663"/>
                </a:cubicBezTo>
                <a:cubicBezTo>
                  <a:pt x="6104994" y="165671"/>
                  <a:pt x="6104994" y="165816"/>
                  <a:pt x="6104994" y="168938"/>
                </a:cubicBezTo>
                <a:cubicBezTo>
                  <a:pt x="6092298" y="168938"/>
                  <a:pt x="6083833" y="168938"/>
                  <a:pt x="6071136" y="168938"/>
                </a:cubicBezTo>
                <a:cubicBezTo>
                  <a:pt x="6062672" y="168938"/>
                  <a:pt x="6058440" y="168938"/>
                  <a:pt x="6054208" y="168938"/>
                </a:cubicBezTo>
                <a:cubicBezTo>
                  <a:pt x="6045743" y="172212"/>
                  <a:pt x="6037279" y="172212"/>
                  <a:pt x="6028814" y="168938"/>
                </a:cubicBezTo>
                <a:cubicBezTo>
                  <a:pt x="6020350" y="172212"/>
                  <a:pt x="6016117" y="172212"/>
                  <a:pt x="6007653" y="172212"/>
                </a:cubicBezTo>
                <a:cubicBezTo>
                  <a:pt x="6003421" y="172212"/>
                  <a:pt x="6011885" y="168938"/>
                  <a:pt x="6003421" y="168938"/>
                </a:cubicBezTo>
                <a:cubicBezTo>
                  <a:pt x="5994956" y="172212"/>
                  <a:pt x="5986492" y="172212"/>
                  <a:pt x="5978027" y="172212"/>
                </a:cubicBezTo>
                <a:cubicBezTo>
                  <a:pt x="5965331" y="178760"/>
                  <a:pt x="5944170" y="172212"/>
                  <a:pt x="5935705" y="172212"/>
                </a:cubicBezTo>
                <a:cubicBezTo>
                  <a:pt x="5927241" y="172212"/>
                  <a:pt x="5918776" y="175486"/>
                  <a:pt x="5910312" y="175486"/>
                </a:cubicBezTo>
                <a:cubicBezTo>
                  <a:pt x="5906079" y="172212"/>
                  <a:pt x="5901847" y="172212"/>
                  <a:pt x="5897615" y="172212"/>
                </a:cubicBezTo>
                <a:cubicBezTo>
                  <a:pt x="5897615" y="172204"/>
                  <a:pt x="5897615" y="172055"/>
                  <a:pt x="5897615" y="168938"/>
                </a:cubicBezTo>
                <a:cubicBezTo>
                  <a:pt x="5884918" y="168938"/>
                  <a:pt x="5872222" y="168938"/>
                  <a:pt x="5863757" y="168938"/>
                </a:cubicBezTo>
                <a:cubicBezTo>
                  <a:pt x="5851060" y="168938"/>
                  <a:pt x="5846828" y="168938"/>
                  <a:pt x="5838364" y="168938"/>
                </a:cubicBezTo>
                <a:cubicBezTo>
                  <a:pt x="5825667" y="168938"/>
                  <a:pt x="5812970" y="168938"/>
                  <a:pt x="5796041" y="168938"/>
                </a:cubicBezTo>
                <a:cubicBezTo>
                  <a:pt x="5783345" y="172212"/>
                  <a:pt x="5770648" y="172212"/>
                  <a:pt x="5757951" y="172212"/>
                </a:cubicBezTo>
                <a:cubicBezTo>
                  <a:pt x="5757951" y="172204"/>
                  <a:pt x="5757951" y="172055"/>
                  <a:pt x="5757951" y="168938"/>
                </a:cubicBezTo>
                <a:cubicBezTo>
                  <a:pt x="5753719" y="172212"/>
                  <a:pt x="5749487" y="172212"/>
                  <a:pt x="5745255" y="172212"/>
                </a:cubicBezTo>
                <a:cubicBezTo>
                  <a:pt x="5745255" y="172204"/>
                  <a:pt x="5745255" y="172055"/>
                  <a:pt x="5745255" y="168938"/>
                </a:cubicBezTo>
                <a:cubicBezTo>
                  <a:pt x="5736790" y="168938"/>
                  <a:pt x="5732558" y="168938"/>
                  <a:pt x="5728326" y="168938"/>
                </a:cubicBezTo>
                <a:cubicBezTo>
                  <a:pt x="5707165" y="172212"/>
                  <a:pt x="5686003" y="168938"/>
                  <a:pt x="5673307" y="172212"/>
                </a:cubicBezTo>
                <a:cubicBezTo>
                  <a:pt x="5673301" y="172212"/>
                  <a:pt x="5673142" y="172212"/>
                  <a:pt x="5669075" y="172212"/>
                </a:cubicBezTo>
                <a:cubicBezTo>
                  <a:pt x="5669075" y="168938"/>
                  <a:pt x="5664842" y="168938"/>
                  <a:pt x="5660610" y="165663"/>
                </a:cubicBezTo>
                <a:cubicBezTo>
                  <a:pt x="5656378" y="165663"/>
                  <a:pt x="5647913" y="165663"/>
                  <a:pt x="5639449" y="165663"/>
                </a:cubicBezTo>
                <a:cubicBezTo>
                  <a:pt x="5639449" y="165671"/>
                  <a:pt x="5639449" y="165816"/>
                  <a:pt x="5639449" y="168938"/>
                </a:cubicBezTo>
                <a:lnTo>
                  <a:pt x="5632042" y="167300"/>
                </a:lnTo>
                <a:cubicBezTo>
                  <a:pt x="5597127" y="168938"/>
                  <a:pt x="5563269" y="172212"/>
                  <a:pt x="5529411" y="178760"/>
                </a:cubicBezTo>
                <a:cubicBezTo>
                  <a:pt x="5529411" y="178769"/>
                  <a:pt x="5529411" y="178919"/>
                  <a:pt x="5529411" y="182034"/>
                </a:cubicBezTo>
                <a:cubicBezTo>
                  <a:pt x="5525179" y="178760"/>
                  <a:pt x="5520946" y="178760"/>
                  <a:pt x="5516714" y="178760"/>
                </a:cubicBezTo>
                <a:cubicBezTo>
                  <a:pt x="5495553" y="175486"/>
                  <a:pt x="5470160" y="175486"/>
                  <a:pt x="5444766" y="175486"/>
                </a:cubicBezTo>
                <a:cubicBezTo>
                  <a:pt x="5415141" y="172212"/>
                  <a:pt x="5377051" y="175486"/>
                  <a:pt x="5343193" y="172212"/>
                </a:cubicBezTo>
                <a:cubicBezTo>
                  <a:pt x="5343193" y="175486"/>
                  <a:pt x="5343193" y="175486"/>
                  <a:pt x="5343193" y="178760"/>
                </a:cubicBezTo>
                <a:cubicBezTo>
                  <a:pt x="5334728" y="175486"/>
                  <a:pt x="5326264" y="172212"/>
                  <a:pt x="5313567" y="175486"/>
                </a:cubicBezTo>
                <a:cubicBezTo>
                  <a:pt x="5313567" y="175511"/>
                  <a:pt x="5313536" y="178760"/>
                  <a:pt x="5305103" y="178760"/>
                </a:cubicBezTo>
                <a:cubicBezTo>
                  <a:pt x="5305103" y="175486"/>
                  <a:pt x="5300870" y="175486"/>
                  <a:pt x="5300870" y="172212"/>
                </a:cubicBezTo>
                <a:cubicBezTo>
                  <a:pt x="5296638" y="172212"/>
                  <a:pt x="5296638" y="172212"/>
                  <a:pt x="5292406" y="172212"/>
                </a:cubicBezTo>
                <a:cubicBezTo>
                  <a:pt x="5292406" y="172204"/>
                  <a:pt x="5292406" y="172055"/>
                  <a:pt x="5292406" y="168938"/>
                </a:cubicBezTo>
                <a:cubicBezTo>
                  <a:pt x="5271245" y="168938"/>
                  <a:pt x="5250084" y="168938"/>
                  <a:pt x="5233155" y="168938"/>
                </a:cubicBezTo>
                <a:cubicBezTo>
                  <a:pt x="5224690" y="172212"/>
                  <a:pt x="5216226" y="172212"/>
                  <a:pt x="5207761" y="172212"/>
                </a:cubicBezTo>
                <a:cubicBezTo>
                  <a:pt x="5203529" y="175486"/>
                  <a:pt x="5195065" y="175486"/>
                  <a:pt x="5186600" y="175486"/>
                </a:cubicBezTo>
                <a:cubicBezTo>
                  <a:pt x="5178136" y="178760"/>
                  <a:pt x="5173903" y="175486"/>
                  <a:pt x="5169671" y="175486"/>
                </a:cubicBezTo>
                <a:lnTo>
                  <a:pt x="5152742" y="178760"/>
                </a:lnTo>
                <a:cubicBezTo>
                  <a:pt x="5152742" y="178769"/>
                  <a:pt x="5152742" y="178919"/>
                  <a:pt x="5152742" y="182034"/>
                </a:cubicBezTo>
                <a:cubicBezTo>
                  <a:pt x="5144278" y="178760"/>
                  <a:pt x="5140046" y="178760"/>
                  <a:pt x="5135813" y="178760"/>
                </a:cubicBezTo>
                <a:cubicBezTo>
                  <a:pt x="5131581" y="175486"/>
                  <a:pt x="5127349" y="175486"/>
                  <a:pt x="5123117" y="175486"/>
                </a:cubicBezTo>
                <a:cubicBezTo>
                  <a:pt x="5114652" y="172212"/>
                  <a:pt x="5080794" y="182034"/>
                  <a:pt x="5063865" y="175486"/>
                </a:cubicBezTo>
                <a:cubicBezTo>
                  <a:pt x="5059633" y="172212"/>
                  <a:pt x="5059633" y="172212"/>
                  <a:pt x="5059633" y="168938"/>
                </a:cubicBezTo>
                <a:cubicBezTo>
                  <a:pt x="5034240" y="168938"/>
                  <a:pt x="5008846" y="168938"/>
                  <a:pt x="4983453" y="168938"/>
                </a:cubicBezTo>
                <a:cubicBezTo>
                  <a:pt x="4979221" y="172212"/>
                  <a:pt x="4958060" y="175486"/>
                  <a:pt x="4949595" y="175486"/>
                </a:cubicBezTo>
                <a:cubicBezTo>
                  <a:pt x="4945363" y="172212"/>
                  <a:pt x="4941131" y="172212"/>
                  <a:pt x="4936899" y="172212"/>
                </a:cubicBezTo>
                <a:cubicBezTo>
                  <a:pt x="4936899" y="172204"/>
                  <a:pt x="4936899" y="172055"/>
                  <a:pt x="4936899" y="168938"/>
                </a:cubicBezTo>
                <a:lnTo>
                  <a:pt x="4915737" y="168938"/>
                </a:lnTo>
                <a:lnTo>
                  <a:pt x="4908331" y="167710"/>
                </a:lnTo>
                <a:cubicBezTo>
                  <a:pt x="4886112" y="168938"/>
                  <a:pt x="4869183" y="168938"/>
                  <a:pt x="4852254" y="168938"/>
                </a:cubicBezTo>
                <a:cubicBezTo>
                  <a:pt x="4852250" y="172212"/>
                  <a:pt x="4852128" y="172212"/>
                  <a:pt x="4848022" y="172212"/>
                </a:cubicBezTo>
                <a:cubicBezTo>
                  <a:pt x="4848022" y="172204"/>
                  <a:pt x="4848022" y="172055"/>
                  <a:pt x="4848022" y="168938"/>
                </a:cubicBezTo>
                <a:lnTo>
                  <a:pt x="4831093" y="168938"/>
                </a:lnTo>
                <a:cubicBezTo>
                  <a:pt x="4822628" y="165663"/>
                  <a:pt x="4818396" y="172212"/>
                  <a:pt x="4814164" y="168938"/>
                </a:cubicBezTo>
                <a:lnTo>
                  <a:pt x="4806757" y="168938"/>
                </a:lnTo>
                <a:cubicBezTo>
                  <a:pt x="4788770" y="168938"/>
                  <a:pt x="4771842" y="168938"/>
                  <a:pt x="4759145" y="168938"/>
                </a:cubicBezTo>
                <a:cubicBezTo>
                  <a:pt x="4746448" y="172212"/>
                  <a:pt x="4729519" y="172212"/>
                  <a:pt x="4716823" y="172212"/>
                </a:cubicBezTo>
                <a:cubicBezTo>
                  <a:pt x="4708358" y="175486"/>
                  <a:pt x="4695661" y="178760"/>
                  <a:pt x="4682965" y="178760"/>
                </a:cubicBezTo>
                <a:cubicBezTo>
                  <a:pt x="4681907" y="173849"/>
                  <a:pt x="4680848" y="173849"/>
                  <a:pt x="4678732" y="172212"/>
                </a:cubicBezTo>
                <a:cubicBezTo>
                  <a:pt x="4670268" y="168938"/>
                  <a:pt x="4627946" y="168938"/>
                  <a:pt x="4611017" y="168938"/>
                </a:cubicBezTo>
                <a:cubicBezTo>
                  <a:pt x="4606785" y="168938"/>
                  <a:pt x="4606785" y="168938"/>
                  <a:pt x="4606785" y="168938"/>
                </a:cubicBezTo>
                <a:cubicBezTo>
                  <a:pt x="4594088" y="168938"/>
                  <a:pt x="4581391" y="168938"/>
                  <a:pt x="4568694" y="168938"/>
                </a:cubicBezTo>
                <a:cubicBezTo>
                  <a:pt x="4568690" y="168938"/>
                  <a:pt x="4568552" y="168938"/>
                  <a:pt x="4564462" y="168938"/>
                </a:cubicBezTo>
                <a:cubicBezTo>
                  <a:pt x="4547533" y="172212"/>
                  <a:pt x="4530604" y="172212"/>
                  <a:pt x="4509443" y="175486"/>
                </a:cubicBezTo>
                <a:cubicBezTo>
                  <a:pt x="4505211" y="172212"/>
                  <a:pt x="4505211" y="172212"/>
                  <a:pt x="4500979" y="172212"/>
                </a:cubicBezTo>
                <a:cubicBezTo>
                  <a:pt x="4500979" y="172204"/>
                  <a:pt x="4500979" y="172055"/>
                  <a:pt x="4500979" y="168938"/>
                </a:cubicBezTo>
                <a:cubicBezTo>
                  <a:pt x="4492514" y="172212"/>
                  <a:pt x="4488282" y="172212"/>
                  <a:pt x="4479818" y="172212"/>
                </a:cubicBezTo>
                <a:cubicBezTo>
                  <a:pt x="4479818" y="172204"/>
                  <a:pt x="4479818" y="172055"/>
                  <a:pt x="4479818" y="168938"/>
                </a:cubicBezTo>
                <a:cubicBezTo>
                  <a:pt x="4458656" y="172212"/>
                  <a:pt x="4437495" y="172212"/>
                  <a:pt x="4420566" y="175486"/>
                </a:cubicBezTo>
                <a:cubicBezTo>
                  <a:pt x="4412102" y="178760"/>
                  <a:pt x="4407870" y="175486"/>
                  <a:pt x="4403637" y="175486"/>
                </a:cubicBezTo>
                <a:cubicBezTo>
                  <a:pt x="4386709" y="178760"/>
                  <a:pt x="4369780" y="178760"/>
                  <a:pt x="4348618" y="178760"/>
                </a:cubicBezTo>
                <a:cubicBezTo>
                  <a:pt x="4340154" y="175486"/>
                  <a:pt x="4331690" y="178760"/>
                  <a:pt x="4323225" y="178760"/>
                </a:cubicBezTo>
                <a:cubicBezTo>
                  <a:pt x="4318993" y="175486"/>
                  <a:pt x="4318993" y="178760"/>
                  <a:pt x="4314761" y="178760"/>
                </a:cubicBezTo>
                <a:cubicBezTo>
                  <a:pt x="4302064" y="175486"/>
                  <a:pt x="4293599" y="175486"/>
                  <a:pt x="4285135" y="175486"/>
                </a:cubicBezTo>
                <a:cubicBezTo>
                  <a:pt x="4280903" y="178760"/>
                  <a:pt x="4276671" y="175486"/>
                  <a:pt x="4272438" y="175486"/>
                </a:cubicBezTo>
                <a:cubicBezTo>
                  <a:pt x="4263974" y="178760"/>
                  <a:pt x="4259742" y="175486"/>
                  <a:pt x="4251277" y="175486"/>
                </a:cubicBezTo>
                <a:cubicBezTo>
                  <a:pt x="4251267" y="178760"/>
                  <a:pt x="4247040" y="178760"/>
                  <a:pt x="4242813" y="178760"/>
                </a:cubicBezTo>
                <a:cubicBezTo>
                  <a:pt x="4242813" y="178767"/>
                  <a:pt x="4242813" y="178906"/>
                  <a:pt x="4242813" y="182034"/>
                </a:cubicBezTo>
                <a:cubicBezTo>
                  <a:pt x="4242809" y="182034"/>
                  <a:pt x="4242675" y="182034"/>
                  <a:pt x="4238580" y="182034"/>
                </a:cubicBezTo>
                <a:cubicBezTo>
                  <a:pt x="4234348" y="178760"/>
                  <a:pt x="4230116" y="178760"/>
                  <a:pt x="4221652" y="178760"/>
                </a:cubicBezTo>
                <a:cubicBezTo>
                  <a:pt x="4221652" y="178732"/>
                  <a:pt x="4221633" y="172212"/>
                  <a:pt x="4213187" y="172212"/>
                </a:cubicBezTo>
                <a:cubicBezTo>
                  <a:pt x="4204723" y="175486"/>
                  <a:pt x="4200490" y="172212"/>
                  <a:pt x="4196258" y="172212"/>
                </a:cubicBezTo>
                <a:cubicBezTo>
                  <a:pt x="4192026" y="175486"/>
                  <a:pt x="4187794" y="175486"/>
                  <a:pt x="4183561" y="175486"/>
                </a:cubicBezTo>
                <a:cubicBezTo>
                  <a:pt x="4179329" y="178760"/>
                  <a:pt x="4175097" y="175486"/>
                  <a:pt x="4170865" y="175486"/>
                </a:cubicBezTo>
                <a:cubicBezTo>
                  <a:pt x="4166632" y="178760"/>
                  <a:pt x="4166632" y="178760"/>
                  <a:pt x="4162400" y="178760"/>
                </a:cubicBezTo>
                <a:cubicBezTo>
                  <a:pt x="4162400" y="178767"/>
                  <a:pt x="4162400" y="178906"/>
                  <a:pt x="4162400" y="182034"/>
                </a:cubicBezTo>
                <a:lnTo>
                  <a:pt x="4150762" y="180397"/>
                </a:lnTo>
                <a:lnTo>
                  <a:pt x="4128542" y="178760"/>
                </a:lnTo>
                <a:cubicBezTo>
                  <a:pt x="4120078" y="162389"/>
                  <a:pt x="4081988" y="178760"/>
                  <a:pt x="4048130" y="172212"/>
                </a:cubicBezTo>
                <a:cubicBezTo>
                  <a:pt x="4048130" y="172206"/>
                  <a:pt x="4048130" y="172065"/>
                  <a:pt x="4048130" y="168938"/>
                </a:cubicBezTo>
                <a:cubicBezTo>
                  <a:pt x="4035433" y="168938"/>
                  <a:pt x="4026969" y="168938"/>
                  <a:pt x="4014272" y="168938"/>
                </a:cubicBezTo>
                <a:cubicBezTo>
                  <a:pt x="4012156" y="172212"/>
                  <a:pt x="4012156" y="172212"/>
                  <a:pt x="4010040" y="172212"/>
                </a:cubicBezTo>
                <a:cubicBezTo>
                  <a:pt x="4010040" y="172208"/>
                  <a:pt x="4010040" y="172094"/>
                  <a:pt x="4010040" y="168938"/>
                </a:cubicBezTo>
                <a:cubicBezTo>
                  <a:pt x="3980414" y="172212"/>
                  <a:pt x="3955021" y="172212"/>
                  <a:pt x="3925395" y="172212"/>
                </a:cubicBezTo>
                <a:cubicBezTo>
                  <a:pt x="3925377" y="175486"/>
                  <a:pt x="3921154" y="175486"/>
                  <a:pt x="3916931" y="175486"/>
                </a:cubicBezTo>
                <a:cubicBezTo>
                  <a:pt x="3912699" y="178760"/>
                  <a:pt x="3908466" y="175486"/>
                  <a:pt x="3904234" y="175486"/>
                </a:cubicBezTo>
                <a:cubicBezTo>
                  <a:pt x="3904214" y="178760"/>
                  <a:pt x="3899992" y="178760"/>
                  <a:pt x="3895770" y="178760"/>
                </a:cubicBezTo>
                <a:cubicBezTo>
                  <a:pt x="3895770" y="178765"/>
                  <a:pt x="3895770" y="178881"/>
                  <a:pt x="3895770" y="182034"/>
                </a:cubicBezTo>
                <a:cubicBezTo>
                  <a:pt x="3895764" y="182034"/>
                  <a:pt x="3895614" y="182034"/>
                  <a:pt x="3891537" y="182034"/>
                </a:cubicBezTo>
                <a:cubicBezTo>
                  <a:pt x="3883073" y="188583"/>
                  <a:pt x="3900002" y="188583"/>
                  <a:pt x="3878841" y="191857"/>
                </a:cubicBezTo>
                <a:cubicBezTo>
                  <a:pt x="3878841" y="188583"/>
                  <a:pt x="3874608" y="185309"/>
                  <a:pt x="3874608" y="182034"/>
                </a:cubicBezTo>
                <a:cubicBezTo>
                  <a:pt x="3857680" y="182034"/>
                  <a:pt x="3844983" y="175486"/>
                  <a:pt x="3832286" y="172212"/>
                </a:cubicBezTo>
                <a:cubicBezTo>
                  <a:pt x="3828054" y="172212"/>
                  <a:pt x="3823822" y="175486"/>
                  <a:pt x="3819589" y="175486"/>
                </a:cubicBezTo>
                <a:cubicBezTo>
                  <a:pt x="3806893" y="172212"/>
                  <a:pt x="3785732" y="165663"/>
                  <a:pt x="3764570" y="168938"/>
                </a:cubicBezTo>
                <a:cubicBezTo>
                  <a:pt x="3760338" y="172212"/>
                  <a:pt x="3756106" y="172212"/>
                  <a:pt x="3751874" y="168938"/>
                </a:cubicBezTo>
                <a:cubicBezTo>
                  <a:pt x="3751874" y="172212"/>
                  <a:pt x="3751874" y="172212"/>
                  <a:pt x="3747642" y="175486"/>
                </a:cubicBezTo>
                <a:cubicBezTo>
                  <a:pt x="3743409" y="175486"/>
                  <a:pt x="3739177" y="178760"/>
                  <a:pt x="3730713" y="178760"/>
                </a:cubicBezTo>
                <a:cubicBezTo>
                  <a:pt x="3730713" y="178765"/>
                  <a:pt x="3730713" y="178881"/>
                  <a:pt x="3730713" y="182034"/>
                </a:cubicBezTo>
                <a:cubicBezTo>
                  <a:pt x="3726480" y="182034"/>
                  <a:pt x="3718016" y="175486"/>
                  <a:pt x="3709551" y="178760"/>
                </a:cubicBezTo>
                <a:lnTo>
                  <a:pt x="3705319" y="182034"/>
                </a:lnTo>
                <a:cubicBezTo>
                  <a:pt x="3696855" y="182034"/>
                  <a:pt x="3688390" y="182034"/>
                  <a:pt x="3679926" y="182034"/>
                </a:cubicBezTo>
                <a:cubicBezTo>
                  <a:pt x="3662997" y="178760"/>
                  <a:pt x="3646068" y="178760"/>
                  <a:pt x="3633371" y="178760"/>
                </a:cubicBezTo>
                <a:cubicBezTo>
                  <a:pt x="3633371" y="178765"/>
                  <a:pt x="3633371" y="178881"/>
                  <a:pt x="3633371" y="182034"/>
                </a:cubicBezTo>
                <a:lnTo>
                  <a:pt x="3624907" y="182034"/>
                </a:lnTo>
                <a:cubicBezTo>
                  <a:pt x="3620675" y="182034"/>
                  <a:pt x="3620675" y="185309"/>
                  <a:pt x="3612210" y="185309"/>
                </a:cubicBezTo>
                <a:cubicBezTo>
                  <a:pt x="3607978" y="178760"/>
                  <a:pt x="3603746" y="178760"/>
                  <a:pt x="3599513" y="178760"/>
                </a:cubicBezTo>
                <a:cubicBezTo>
                  <a:pt x="3595281" y="175486"/>
                  <a:pt x="3591049" y="178760"/>
                  <a:pt x="3586817" y="178760"/>
                </a:cubicBezTo>
                <a:cubicBezTo>
                  <a:pt x="3586817" y="175486"/>
                  <a:pt x="3586817" y="175486"/>
                  <a:pt x="3582585" y="172212"/>
                </a:cubicBezTo>
                <a:cubicBezTo>
                  <a:pt x="3574120" y="172212"/>
                  <a:pt x="3574120" y="175486"/>
                  <a:pt x="3569888" y="178760"/>
                </a:cubicBezTo>
                <a:lnTo>
                  <a:pt x="3565656" y="175486"/>
                </a:lnTo>
                <a:cubicBezTo>
                  <a:pt x="3557191" y="175486"/>
                  <a:pt x="3548727" y="175486"/>
                  <a:pt x="3540262" y="175486"/>
                </a:cubicBezTo>
                <a:cubicBezTo>
                  <a:pt x="3527566" y="172212"/>
                  <a:pt x="3502172" y="178760"/>
                  <a:pt x="3485243" y="175486"/>
                </a:cubicBezTo>
                <a:lnTo>
                  <a:pt x="3476779" y="168938"/>
                </a:lnTo>
                <a:cubicBezTo>
                  <a:pt x="3468314" y="168938"/>
                  <a:pt x="3464082" y="168938"/>
                  <a:pt x="3459850" y="168938"/>
                </a:cubicBezTo>
                <a:cubicBezTo>
                  <a:pt x="3442921" y="168938"/>
                  <a:pt x="3425992" y="172212"/>
                  <a:pt x="3409063" y="172212"/>
                </a:cubicBezTo>
                <a:cubicBezTo>
                  <a:pt x="3409063" y="172208"/>
                  <a:pt x="3409063" y="172094"/>
                  <a:pt x="3409063" y="168938"/>
                </a:cubicBezTo>
                <a:cubicBezTo>
                  <a:pt x="3409056" y="168938"/>
                  <a:pt x="3408890" y="168938"/>
                  <a:pt x="3404831" y="168938"/>
                </a:cubicBezTo>
                <a:cubicBezTo>
                  <a:pt x="3404831" y="172212"/>
                  <a:pt x="3400599" y="172212"/>
                  <a:pt x="3400599" y="175486"/>
                </a:cubicBezTo>
                <a:cubicBezTo>
                  <a:pt x="3396366" y="175486"/>
                  <a:pt x="3392134" y="175486"/>
                  <a:pt x="3387902" y="175486"/>
                </a:cubicBezTo>
                <a:cubicBezTo>
                  <a:pt x="3379437" y="178760"/>
                  <a:pt x="3370973" y="175486"/>
                  <a:pt x="3362509" y="175486"/>
                </a:cubicBezTo>
                <a:cubicBezTo>
                  <a:pt x="3354044" y="175486"/>
                  <a:pt x="3349812" y="175486"/>
                  <a:pt x="3345580" y="175486"/>
                </a:cubicBezTo>
                <a:cubicBezTo>
                  <a:pt x="3328651" y="175486"/>
                  <a:pt x="3311722" y="175486"/>
                  <a:pt x="3294793" y="178760"/>
                </a:cubicBezTo>
                <a:cubicBezTo>
                  <a:pt x="3294793" y="175486"/>
                  <a:pt x="3294793" y="175486"/>
                  <a:pt x="3294793" y="172212"/>
                </a:cubicBezTo>
                <a:cubicBezTo>
                  <a:pt x="3290561" y="172212"/>
                  <a:pt x="3282096" y="175486"/>
                  <a:pt x="3273632" y="175486"/>
                </a:cubicBezTo>
                <a:cubicBezTo>
                  <a:pt x="3269399" y="178760"/>
                  <a:pt x="3260935" y="175486"/>
                  <a:pt x="3252471" y="175486"/>
                </a:cubicBezTo>
                <a:cubicBezTo>
                  <a:pt x="3244006" y="172212"/>
                  <a:pt x="3222845" y="175486"/>
                  <a:pt x="3222845" y="175486"/>
                </a:cubicBezTo>
                <a:cubicBezTo>
                  <a:pt x="3218613" y="172212"/>
                  <a:pt x="3218613" y="172212"/>
                  <a:pt x="3214380" y="172212"/>
                </a:cubicBezTo>
                <a:cubicBezTo>
                  <a:pt x="3214380" y="172208"/>
                  <a:pt x="3214380" y="172094"/>
                  <a:pt x="3214380" y="168938"/>
                </a:cubicBezTo>
                <a:cubicBezTo>
                  <a:pt x="3201684" y="168938"/>
                  <a:pt x="3193219" y="168938"/>
                  <a:pt x="3180523" y="168938"/>
                </a:cubicBezTo>
                <a:cubicBezTo>
                  <a:pt x="3172058" y="168938"/>
                  <a:pt x="3180523" y="172212"/>
                  <a:pt x="3176290" y="168938"/>
                </a:cubicBezTo>
                <a:lnTo>
                  <a:pt x="3155129" y="168938"/>
                </a:lnTo>
                <a:cubicBezTo>
                  <a:pt x="3142432" y="165663"/>
                  <a:pt x="3125504" y="165663"/>
                  <a:pt x="3112807" y="168938"/>
                </a:cubicBezTo>
                <a:cubicBezTo>
                  <a:pt x="3104342" y="165663"/>
                  <a:pt x="3095878" y="165663"/>
                  <a:pt x="3087413" y="168938"/>
                </a:cubicBezTo>
                <a:cubicBezTo>
                  <a:pt x="3074717" y="168938"/>
                  <a:pt x="3066252" y="168938"/>
                  <a:pt x="3053556" y="168938"/>
                </a:cubicBezTo>
                <a:cubicBezTo>
                  <a:pt x="3049323" y="172212"/>
                  <a:pt x="3045091" y="172212"/>
                  <a:pt x="3040859" y="168938"/>
                </a:cubicBezTo>
                <a:cubicBezTo>
                  <a:pt x="3040859" y="172212"/>
                  <a:pt x="3036627" y="172212"/>
                  <a:pt x="3036627" y="175486"/>
                </a:cubicBezTo>
                <a:cubicBezTo>
                  <a:pt x="3032394" y="175486"/>
                  <a:pt x="3028162" y="172212"/>
                  <a:pt x="3023930" y="172212"/>
                </a:cubicBezTo>
                <a:cubicBezTo>
                  <a:pt x="3019698" y="175486"/>
                  <a:pt x="3019698" y="175486"/>
                  <a:pt x="3019698" y="178760"/>
                </a:cubicBezTo>
                <a:cubicBezTo>
                  <a:pt x="3015466" y="178760"/>
                  <a:pt x="3011233" y="175486"/>
                  <a:pt x="3007001" y="175486"/>
                </a:cubicBezTo>
                <a:cubicBezTo>
                  <a:pt x="3002769" y="175486"/>
                  <a:pt x="3002769" y="178760"/>
                  <a:pt x="2998537" y="178760"/>
                </a:cubicBezTo>
                <a:cubicBezTo>
                  <a:pt x="2994304" y="178760"/>
                  <a:pt x="2994304" y="175486"/>
                  <a:pt x="2990072" y="175486"/>
                </a:cubicBezTo>
                <a:cubicBezTo>
                  <a:pt x="2986898" y="177942"/>
                  <a:pt x="2987956" y="178760"/>
                  <a:pt x="2985840" y="178760"/>
                </a:cubicBezTo>
                <a:cubicBezTo>
                  <a:pt x="2982666" y="176305"/>
                  <a:pt x="2983724" y="175486"/>
                  <a:pt x="2981608" y="175486"/>
                </a:cubicBezTo>
                <a:cubicBezTo>
                  <a:pt x="2977375" y="175486"/>
                  <a:pt x="2977375" y="178760"/>
                  <a:pt x="2968911" y="178760"/>
                </a:cubicBezTo>
                <a:cubicBezTo>
                  <a:pt x="2968911" y="178737"/>
                  <a:pt x="2968881" y="175486"/>
                  <a:pt x="2960447" y="175486"/>
                </a:cubicBezTo>
                <a:cubicBezTo>
                  <a:pt x="2956214" y="178760"/>
                  <a:pt x="2947750" y="178760"/>
                  <a:pt x="2939285" y="178760"/>
                </a:cubicBezTo>
                <a:cubicBezTo>
                  <a:pt x="2930821" y="175486"/>
                  <a:pt x="2922356" y="175486"/>
                  <a:pt x="2913892" y="175486"/>
                </a:cubicBezTo>
                <a:cubicBezTo>
                  <a:pt x="2909660" y="172212"/>
                  <a:pt x="2909660" y="175486"/>
                  <a:pt x="2905428" y="175486"/>
                </a:cubicBezTo>
                <a:cubicBezTo>
                  <a:pt x="2892731" y="168938"/>
                  <a:pt x="2888499" y="172212"/>
                  <a:pt x="2880034" y="172212"/>
                </a:cubicBezTo>
                <a:cubicBezTo>
                  <a:pt x="2863105" y="168938"/>
                  <a:pt x="2846176" y="168938"/>
                  <a:pt x="2833480" y="168938"/>
                </a:cubicBezTo>
                <a:cubicBezTo>
                  <a:pt x="2825015" y="172212"/>
                  <a:pt x="2816551" y="172212"/>
                  <a:pt x="2808086" y="172212"/>
                </a:cubicBezTo>
                <a:cubicBezTo>
                  <a:pt x="2808082" y="175486"/>
                  <a:pt x="2807961" y="175486"/>
                  <a:pt x="2803854" y="175486"/>
                </a:cubicBezTo>
                <a:cubicBezTo>
                  <a:pt x="2799622" y="172212"/>
                  <a:pt x="2791157" y="172212"/>
                  <a:pt x="2782693" y="172212"/>
                </a:cubicBezTo>
                <a:cubicBezTo>
                  <a:pt x="2782693" y="172192"/>
                  <a:pt x="2782680" y="168938"/>
                  <a:pt x="2778461" y="168938"/>
                </a:cubicBezTo>
                <a:cubicBezTo>
                  <a:pt x="2748835" y="168938"/>
                  <a:pt x="2723442" y="172212"/>
                  <a:pt x="2693816" y="172212"/>
                </a:cubicBezTo>
                <a:cubicBezTo>
                  <a:pt x="2693816" y="172208"/>
                  <a:pt x="2693816" y="172094"/>
                  <a:pt x="2693816" y="168938"/>
                </a:cubicBezTo>
                <a:cubicBezTo>
                  <a:pt x="2681119" y="172212"/>
                  <a:pt x="2664190" y="172212"/>
                  <a:pt x="2647261" y="168938"/>
                </a:cubicBezTo>
                <a:cubicBezTo>
                  <a:pt x="2647261" y="168916"/>
                  <a:pt x="2647233" y="165674"/>
                  <a:pt x="2638797" y="168938"/>
                </a:cubicBezTo>
                <a:cubicBezTo>
                  <a:pt x="2638797" y="168961"/>
                  <a:pt x="2638782" y="172212"/>
                  <a:pt x="2634565" y="172212"/>
                </a:cubicBezTo>
                <a:cubicBezTo>
                  <a:pt x="2630333" y="172212"/>
                  <a:pt x="2626100" y="172212"/>
                  <a:pt x="2617636" y="168938"/>
                </a:cubicBezTo>
                <a:cubicBezTo>
                  <a:pt x="2617636" y="172212"/>
                  <a:pt x="2617636" y="172212"/>
                  <a:pt x="2613404" y="175486"/>
                </a:cubicBezTo>
                <a:cubicBezTo>
                  <a:pt x="2613392" y="175477"/>
                  <a:pt x="2609165" y="172212"/>
                  <a:pt x="2604939" y="172212"/>
                </a:cubicBezTo>
                <a:cubicBezTo>
                  <a:pt x="2596475" y="172212"/>
                  <a:pt x="2592242" y="175486"/>
                  <a:pt x="2583778" y="175486"/>
                </a:cubicBezTo>
                <a:cubicBezTo>
                  <a:pt x="2571081" y="175486"/>
                  <a:pt x="2558385" y="175486"/>
                  <a:pt x="2549920" y="175486"/>
                </a:cubicBezTo>
                <a:cubicBezTo>
                  <a:pt x="2541456" y="178760"/>
                  <a:pt x="2532991" y="178760"/>
                  <a:pt x="2524527" y="178760"/>
                </a:cubicBezTo>
                <a:cubicBezTo>
                  <a:pt x="2524527" y="178765"/>
                  <a:pt x="2524527" y="178881"/>
                  <a:pt x="2524527" y="182034"/>
                </a:cubicBezTo>
                <a:lnTo>
                  <a:pt x="2503366" y="178760"/>
                </a:lnTo>
                <a:cubicBezTo>
                  <a:pt x="2499133" y="178760"/>
                  <a:pt x="2499133" y="182034"/>
                  <a:pt x="2494901" y="182034"/>
                </a:cubicBezTo>
                <a:cubicBezTo>
                  <a:pt x="2494894" y="182034"/>
                  <a:pt x="2494727" y="182034"/>
                  <a:pt x="2490669" y="182034"/>
                </a:cubicBezTo>
                <a:cubicBezTo>
                  <a:pt x="2486437" y="182034"/>
                  <a:pt x="2482204" y="182034"/>
                  <a:pt x="2473740" y="182034"/>
                </a:cubicBezTo>
                <a:cubicBezTo>
                  <a:pt x="2473735" y="178760"/>
                  <a:pt x="2473591" y="178760"/>
                  <a:pt x="2469508" y="178760"/>
                </a:cubicBezTo>
                <a:cubicBezTo>
                  <a:pt x="2469508" y="178765"/>
                  <a:pt x="2469508" y="178881"/>
                  <a:pt x="2469508" y="182034"/>
                </a:cubicBezTo>
                <a:cubicBezTo>
                  <a:pt x="2456811" y="178760"/>
                  <a:pt x="2439882" y="178760"/>
                  <a:pt x="2427185" y="178760"/>
                </a:cubicBezTo>
                <a:cubicBezTo>
                  <a:pt x="2418721" y="175486"/>
                  <a:pt x="2414489" y="175486"/>
                  <a:pt x="2406024" y="175486"/>
                </a:cubicBezTo>
                <a:cubicBezTo>
                  <a:pt x="2406008" y="175473"/>
                  <a:pt x="2401784" y="172206"/>
                  <a:pt x="2397560" y="168938"/>
                </a:cubicBezTo>
                <a:lnTo>
                  <a:pt x="2389095" y="168938"/>
                </a:lnTo>
                <a:cubicBezTo>
                  <a:pt x="2384863" y="172212"/>
                  <a:pt x="2384863" y="172212"/>
                  <a:pt x="2384863" y="175486"/>
                </a:cubicBezTo>
                <a:cubicBezTo>
                  <a:pt x="2384816" y="175474"/>
                  <a:pt x="2372151" y="172212"/>
                  <a:pt x="2363702" y="172212"/>
                </a:cubicBezTo>
                <a:cubicBezTo>
                  <a:pt x="2355238" y="175486"/>
                  <a:pt x="2351005" y="172212"/>
                  <a:pt x="2346773" y="172212"/>
                </a:cubicBezTo>
                <a:cubicBezTo>
                  <a:pt x="2334076" y="175486"/>
                  <a:pt x="2325612" y="175486"/>
                  <a:pt x="2317147" y="175486"/>
                </a:cubicBezTo>
                <a:cubicBezTo>
                  <a:pt x="2317142" y="178760"/>
                  <a:pt x="2316998" y="178760"/>
                  <a:pt x="2312915" y="178760"/>
                </a:cubicBezTo>
                <a:cubicBezTo>
                  <a:pt x="2312915" y="175486"/>
                  <a:pt x="2312915" y="175486"/>
                  <a:pt x="2304451" y="175486"/>
                </a:cubicBezTo>
                <a:cubicBezTo>
                  <a:pt x="2304451" y="175509"/>
                  <a:pt x="2304422" y="178760"/>
                  <a:pt x="2295986" y="178760"/>
                </a:cubicBezTo>
                <a:cubicBezTo>
                  <a:pt x="2291754" y="175486"/>
                  <a:pt x="2291754" y="178760"/>
                  <a:pt x="2287522" y="182034"/>
                </a:cubicBezTo>
                <a:cubicBezTo>
                  <a:pt x="2283290" y="182034"/>
                  <a:pt x="2279057" y="182034"/>
                  <a:pt x="2274825" y="182034"/>
                </a:cubicBezTo>
                <a:cubicBezTo>
                  <a:pt x="2270593" y="188583"/>
                  <a:pt x="2274825" y="185309"/>
                  <a:pt x="2262128" y="188583"/>
                </a:cubicBezTo>
                <a:cubicBezTo>
                  <a:pt x="2262128" y="185309"/>
                  <a:pt x="2262128" y="182034"/>
                  <a:pt x="2262128" y="178760"/>
                </a:cubicBezTo>
                <a:lnTo>
                  <a:pt x="2245200" y="175486"/>
                </a:lnTo>
                <a:lnTo>
                  <a:pt x="2224038" y="178760"/>
                </a:lnTo>
                <a:cubicBezTo>
                  <a:pt x="2224015" y="178743"/>
                  <a:pt x="2219783" y="175486"/>
                  <a:pt x="2211342" y="175486"/>
                </a:cubicBezTo>
                <a:cubicBezTo>
                  <a:pt x="2194413" y="178760"/>
                  <a:pt x="2185948" y="175486"/>
                  <a:pt x="2173252" y="175486"/>
                </a:cubicBezTo>
                <a:cubicBezTo>
                  <a:pt x="2164787" y="175486"/>
                  <a:pt x="2143626" y="182034"/>
                  <a:pt x="2126697" y="182034"/>
                </a:cubicBezTo>
                <a:lnTo>
                  <a:pt x="2109768" y="178760"/>
                </a:lnTo>
                <a:lnTo>
                  <a:pt x="2092839" y="172212"/>
                </a:lnTo>
                <a:cubicBezTo>
                  <a:pt x="2092839" y="172208"/>
                  <a:pt x="2092839" y="172094"/>
                  <a:pt x="2092839" y="168938"/>
                </a:cubicBezTo>
                <a:cubicBezTo>
                  <a:pt x="2084375" y="168938"/>
                  <a:pt x="2071678" y="168938"/>
                  <a:pt x="2063214" y="168938"/>
                </a:cubicBezTo>
                <a:cubicBezTo>
                  <a:pt x="2050517" y="175486"/>
                  <a:pt x="2020891" y="168938"/>
                  <a:pt x="2020891" y="168938"/>
                </a:cubicBezTo>
                <a:cubicBezTo>
                  <a:pt x="2016659" y="172212"/>
                  <a:pt x="2016659" y="172212"/>
                  <a:pt x="2012427" y="175486"/>
                </a:cubicBezTo>
                <a:cubicBezTo>
                  <a:pt x="2008194" y="175486"/>
                  <a:pt x="1999730" y="175486"/>
                  <a:pt x="1991266" y="175486"/>
                </a:cubicBezTo>
                <a:cubicBezTo>
                  <a:pt x="1987033" y="178760"/>
                  <a:pt x="1982801" y="175486"/>
                  <a:pt x="1974337" y="175486"/>
                </a:cubicBezTo>
                <a:lnTo>
                  <a:pt x="1957408" y="178760"/>
                </a:lnTo>
                <a:cubicBezTo>
                  <a:pt x="1948943" y="178760"/>
                  <a:pt x="1940479" y="178760"/>
                  <a:pt x="1932014" y="182034"/>
                </a:cubicBezTo>
                <a:cubicBezTo>
                  <a:pt x="1923550" y="178760"/>
                  <a:pt x="1910853" y="185309"/>
                  <a:pt x="1898157" y="182034"/>
                </a:cubicBezTo>
                <a:lnTo>
                  <a:pt x="1889692" y="172212"/>
                </a:lnTo>
                <a:lnTo>
                  <a:pt x="1881228" y="172212"/>
                </a:lnTo>
                <a:cubicBezTo>
                  <a:pt x="1881228" y="172208"/>
                  <a:pt x="1881228" y="172094"/>
                  <a:pt x="1881228" y="168938"/>
                </a:cubicBezTo>
                <a:lnTo>
                  <a:pt x="1870118" y="172212"/>
                </a:lnTo>
                <a:cubicBezTo>
                  <a:pt x="1855834" y="172212"/>
                  <a:pt x="1851602" y="175486"/>
                  <a:pt x="1843138" y="175486"/>
                </a:cubicBezTo>
                <a:cubicBezTo>
                  <a:pt x="1838905" y="172212"/>
                  <a:pt x="1834673" y="172212"/>
                  <a:pt x="1826209" y="172212"/>
                </a:cubicBezTo>
                <a:cubicBezTo>
                  <a:pt x="1826204" y="175486"/>
                  <a:pt x="1826070" y="175486"/>
                  <a:pt x="1821976" y="175486"/>
                </a:cubicBezTo>
                <a:cubicBezTo>
                  <a:pt x="1813512" y="172212"/>
                  <a:pt x="1800815" y="168938"/>
                  <a:pt x="1792351" y="168938"/>
                </a:cubicBezTo>
                <a:lnTo>
                  <a:pt x="1775422" y="168938"/>
                </a:lnTo>
                <a:cubicBezTo>
                  <a:pt x="1771190" y="172212"/>
                  <a:pt x="1766957" y="172212"/>
                  <a:pt x="1762725" y="168938"/>
                </a:cubicBezTo>
                <a:cubicBezTo>
                  <a:pt x="1758493" y="172212"/>
                  <a:pt x="1733100" y="175486"/>
                  <a:pt x="1728867" y="175486"/>
                </a:cubicBezTo>
                <a:lnTo>
                  <a:pt x="1720403" y="175486"/>
                </a:lnTo>
                <a:cubicBezTo>
                  <a:pt x="1699242" y="175486"/>
                  <a:pt x="1695009" y="172212"/>
                  <a:pt x="1682313" y="168938"/>
                </a:cubicBezTo>
                <a:cubicBezTo>
                  <a:pt x="1682313" y="172212"/>
                  <a:pt x="1678081" y="172212"/>
                  <a:pt x="1673848" y="172212"/>
                </a:cubicBezTo>
                <a:cubicBezTo>
                  <a:pt x="1673848" y="172208"/>
                  <a:pt x="1673848" y="172094"/>
                  <a:pt x="1673848" y="168938"/>
                </a:cubicBezTo>
                <a:cubicBezTo>
                  <a:pt x="1673842" y="168938"/>
                  <a:pt x="1673685" y="168938"/>
                  <a:pt x="1669616" y="168938"/>
                </a:cubicBezTo>
                <a:cubicBezTo>
                  <a:pt x="1652687" y="172212"/>
                  <a:pt x="1635758" y="172212"/>
                  <a:pt x="1618829" y="172212"/>
                </a:cubicBezTo>
                <a:cubicBezTo>
                  <a:pt x="1614597" y="172212"/>
                  <a:pt x="1618829" y="175486"/>
                  <a:pt x="1614597" y="175486"/>
                </a:cubicBezTo>
                <a:cubicBezTo>
                  <a:pt x="1610365" y="172212"/>
                  <a:pt x="1610365" y="172212"/>
                  <a:pt x="1606133" y="172212"/>
                </a:cubicBezTo>
                <a:cubicBezTo>
                  <a:pt x="1606133" y="172208"/>
                  <a:pt x="1606133" y="172094"/>
                  <a:pt x="1606133" y="168938"/>
                </a:cubicBezTo>
                <a:cubicBezTo>
                  <a:pt x="1593436" y="168938"/>
                  <a:pt x="1555346" y="168938"/>
                  <a:pt x="1546881" y="168938"/>
                </a:cubicBezTo>
                <a:cubicBezTo>
                  <a:pt x="1542649" y="172212"/>
                  <a:pt x="1538417" y="172212"/>
                  <a:pt x="1534185" y="168938"/>
                </a:cubicBezTo>
                <a:cubicBezTo>
                  <a:pt x="1534185" y="168961"/>
                  <a:pt x="1534154" y="172212"/>
                  <a:pt x="1525720" y="172212"/>
                </a:cubicBezTo>
                <a:cubicBezTo>
                  <a:pt x="1525720" y="172208"/>
                  <a:pt x="1525720" y="172094"/>
                  <a:pt x="1525720" y="168938"/>
                </a:cubicBezTo>
                <a:cubicBezTo>
                  <a:pt x="1525715" y="168938"/>
                  <a:pt x="1525565" y="168938"/>
                  <a:pt x="1521488" y="168938"/>
                </a:cubicBezTo>
                <a:cubicBezTo>
                  <a:pt x="1517256" y="172212"/>
                  <a:pt x="1513024" y="172212"/>
                  <a:pt x="1508791" y="172212"/>
                </a:cubicBezTo>
                <a:cubicBezTo>
                  <a:pt x="1508787" y="175486"/>
                  <a:pt x="1508654" y="175486"/>
                  <a:pt x="1504559" y="175486"/>
                </a:cubicBezTo>
                <a:cubicBezTo>
                  <a:pt x="1504559" y="175463"/>
                  <a:pt x="1504529" y="172212"/>
                  <a:pt x="1496095" y="172212"/>
                </a:cubicBezTo>
                <a:cubicBezTo>
                  <a:pt x="1496095" y="175486"/>
                  <a:pt x="1496095" y="175486"/>
                  <a:pt x="1491862" y="178760"/>
                </a:cubicBezTo>
                <a:cubicBezTo>
                  <a:pt x="1487630" y="178760"/>
                  <a:pt x="1483398" y="178760"/>
                  <a:pt x="1479166" y="178760"/>
                </a:cubicBezTo>
                <a:lnTo>
                  <a:pt x="1474934" y="182034"/>
                </a:lnTo>
                <a:cubicBezTo>
                  <a:pt x="1462237" y="182034"/>
                  <a:pt x="1453772" y="178760"/>
                  <a:pt x="1441076" y="178760"/>
                </a:cubicBezTo>
                <a:cubicBezTo>
                  <a:pt x="1441076" y="178765"/>
                  <a:pt x="1441076" y="178881"/>
                  <a:pt x="1441076" y="182034"/>
                </a:cubicBezTo>
                <a:cubicBezTo>
                  <a:pt x="1424147" y="182034"/>
                  <a:pt x="1402986" y="175486"/>
                  <a:pt x="1394521" y="172212"/>
                </a:cubicBezTo>
                <a:cubicBezTo>
                  <a:pt x="1381824" y="172212"/>
                  <a:pt x="1373360" y="175486"/>
                  <a:pt x="1364896" y="175486"/>
                </a:cubicBezTo>
                <a:lnTo>
                  <a:pt x="1356431" y="175486"/>
                </a:lnTo>
                <a:cubicBezTo>
                  <a:pt x="1352199" y="175486"/>
                  <a:pt x="1360663" y="172212"/>
                  <a:pt x="1352199" y="172212"/>
                </a:cubicBezTo>
                <a:cubicBezTo>
                  <a:pt x="1343734" y="172212"/>
                  <a:pt x="1335270" y="172212"/>
                  <a:pt x="1326805" y="172212"/>
                </a:cubicBezTo>
                <a:cubicBezTo>
                  <a:pt x="1322573" y="168938"/>
                  <a:pt x="1322573" y="168938"/>
                  <a:pt x="1318341" y="168938"/>
                </a:cubicBezTo>
                <a:cubicBezTo>
                  <a:pt x="1314109" y="175486"/>
                  <a:pt x="1301412" y="168938"/>
                  <a:pt x="1288715" y="168938"/>
                </a:cubicBezTo>
                <a:cubicBezTo>
                  <a:pt x="1288715" y="168961"/>
                  <a:pt x="1288685" y="172212"/>
                  <a:pt x="1280251" y="172212"/>
                </a:cubicBezTo>
                <a:cubicBezTo>
                  <a:pt x="1280251" y="172208"/>
                  <a:pt x="1280251" y="172094"/>
                  <a:pt x="1280251" y="168938"/>
                </a:cubicBezTo>
                <a:cubicBezTo>
                  <a:pt x="1276019" y="172212"/>
                  <a:pt x="1271786" y="172212"/>
                  <a:pt x="1271786" y="175486"/>
                </a:cubicBezTo>
                <a:cubicBezTo>
                  <a:pt x="1267554" y="175486"/>
                  <a:pt x="1263322" y="172212"/>
                  <a:pt x="1259090" y="172212"/>
                </a:cubicBezTo>
                <a:cubicBezTo>
                  <a:pt x="1254857" y="175486"/>
                  <a:pt x="1254857" y="178760"/>
                  <a:pt x="1250625" y="178760"/>
                </a:cubicBezTo>
                <a:cubicBezTo>
                  <a:pt x="1246393" y="175486"/>
                  <a:pt x="1242161" y="172212"/>
                  <a:pt x="1237929" y="172212"/>
                </a:cubicBezTo>
                <a:cubicBezTo>
                  <a:pt x="1233696" y="175486"/>
                  <a:pt x="1233696" y="175486"/>
                  <a:pt x="1233696" y="178760"/>
                </a:cubicBezTo>
                <a:cubicBezTo>
                  <a:pt x="1229464" y="178760"/>
                  <a:pt x="1225232" y="175486"/>
                  <a:pt x="1221000" y="175486"/>
                </a:cubicBezTo>
                <a:cubicBezTo>
                  <a:pt x="1212535" y="178760"/>
                  <a:pt x="1208303" y="178760"/>
                  <a:pt x="1199838" y="178760"/>
                </a:cubicBezTo>
                <a:cubicBezTo>
                  <a:pt x="1199831" y="175486"/>
                  <a:pt x="1195602" y="175486"/>
                  <a:pt x="1191374" y="175486"/>
                </a:cubicBezTo>
                <a:cubicBezTo>
                  <a:pt x="1191374" y="172212"/>
                  <a:pt x="1187142" y="168938"/>
                  <a:pt x="1182909" y="168938"/>
                </a:cubicBezTo>
                <a:cubicBezTo>
                  <a:pt x="1178677" y="168938"/>
                  <a:pt x="1174445" y="168938"/>
                  <a:pt x="1165981" y="168938"/>
                </a:cubicBezTo>
                <a:cubicBezTo>
                  <a:pt x="1140587" y="165663"/>
                  <a:pt x="1119426" y="172212"/>
                  <a:pt x="1098265" y="168938"/>
                </a:cubicBezTo>
                <a:cubicBezTo>
                  <a:pt x="1089800" y="172212"/>
                  <a:pt x="1081336" y="172212"/>
                  <a:pt x="1072871" y="172212"/>
                </a:cubicBezTo>
                <a:lnTo>
                  <a:pt x="1068639" y="168938"/>
                </a:lnTo>
                <a:cubicBezTo>
                  <a:pt x="1060175" y="168938"/>
                  <a:pt x="1055943" y="168938"/>
                  <a:pt x="1047478" y="168938"/>
                </a:cubicBezTo>
                <a:cubicBezTo>
                  <a:pt x="1047474" y="165663"/>
                  <a:pt x="1047346" y="165663"/>
                  <a:pt x="1043246" y="165663"/>
                </a:cubicBezTo>
                <a:cubicBezTo>
                  <a:pt x="1043246" y="168938"/>
                  <a:pt x="1043246" y="168938"/>
                  <a:pt x="1039014" y="172212"/>
                </a:cubicBezTo>
                <a:cubicBezTo>
                  <a:pt x="1030549" y="172212"/>
                  <a:pt x="1005156" y="168938"/>
                  <a:pt x="988227" y="168938"/>
                </a:cubicBezTo>
                <a:cubicBezTo>
                  <a:pt x="983994" y="172189"/>
                  <a:pt x="983965" y="168938"/>
                  <a:pt x="975530" y="168938"/>
                </a:cubicBezTo>
                <a:cubicBezTo>
                  <a:pt x="971298" y="172212"/>
                  <a:pt x="967066" y="172212"/>
                  <a:pt x="962833" y="172212"/>
                </a:cubicBezTo>
                <a:cubicBezTo>
                  <a:pt x="950137" y="175486"/>
                  <a:pt x="937440" y="175486"/>
                  <a:pt x="928976" y="175486"/>
                </a:cubicBezTo>
                <a:lnTo>
                  <a:pt x="916279" y="175486"/>
                </a:lnTo>
                <a:cubicBezTo>
                  <a:pt x="912047" y="172212"/>
                  <a:pt x="907814" y="172212"/>
                  <a:pt x="903582" y="168938"/>
                </a:cubicBezTo>
                <a:cubicBezTo>
                  <a:pt x="903582" y="172212"/>
                  <a:pt x="903582" y="172212"/>
                  <a:pt x="903582" y="175486"/>
                </a:cubicBezTo>
                <a:cubicBezTo>
                  <a:pt x="899350" y="178760"/>
                  <a:pt x="899350" y="172212"/>
                  <a:pt x="890885" y="168938"/>
                </a:cubicBezTo>
                <a:cubicBezTo>
                  <a:pt x="890886" y="172212"/>
                  <a:pt x="890886" y="172212"/>
                  <a:pt x="890885" y="175486"/>
                </a:cubicBezTo>
                <a:cubicBezTo>
                  <a:pt x="886653" y="172212"/>
                  <a:pt x="882421" y="172212"/>
                  <a:pt x="873957" y="168938"/>
                </a:cubicBezTo>
                <a:cubicBezTo>
                  <a:pt x="873957" y="172212"/>
                  <a:pt x="873957" y="172212"/>
                  <a:pt x="873957" y="175486"/>
                </a:cubicBezTo>
                <a:cubicBezTo>
                  <a:pt x="873935" y="175486"/>
                  <a:pt x="869714" y="175486"/>
                  <a:pt x="865492" y="175486"/>
                </a:cubicBezTo>
                <a:cubicBezTo>
                  <a:pt x="865492" y="172212"/>
                  <a:pt x="865492" y="172212"/>
                  <a:pt x="861260" y="168938"/>
                </a:cubicBezTo>
                <a:cubicBezTo>
                  <a:pt x="857028" y="168938"/>
                  <a:pt x="852795" y="175486"/>
                  <a:pt x="844331" y="172212"/>
                </a:cubicBezTo>
                <a:cubicBezTo>
                  <a:pt x="844331" y="172208"/>
                  <a:pt x="844331" y="172094"/>
                  <a:pt x="844331" y="168938"/>
                </a:cubicBezTo>
                <a:cubicBezTo>
                  <a:pt x="840099" y="172212"/>
                  <a:pt x="840099" y="172212"/>
                  <a:pt x="835866" y="172212"/>
                </a:cubicBezTo>
                <a:cubicBezTo>
                  <a:pt x="835867" y="172208"/>
                  <a:pt x="835867" y="172094"/>
                  <a:pt x="835866" y="168938"/>
                </a:cubicBezTo>
                <a:cubicBezTo>
                  <a:pt x="806241" y="165663"/>
                  <a:pt x="776615" y="172212"/>
                  <a:pt x="759686" y="175486"/>
                </a:cubicBezTo>
                <a:cubicBezTo>
                  <a:pt x="746989" y="172212"/>
                  <a:pt x="708900" y="175486"/>
                  <a:pt x="687739" y="172212"/>
                </a:cubicBezTo>
                <a:cubicBezTo>
                  <a:pt x="687738" y="172208"/>
                  <a:pt x="687738" y="172094"/>
                  <a:pt x="687739" y="168938"/>
                </a:cubicBezTo>
                <a:cubicBezTo>
                  <a:pt x="675042" y="172212"/>
                  <a:pt x="662345" y="172212"/>
                  <a:pt x="649648" y="172212"/>
                </a:cubicBezTo>
                <a:cubicBezTo>
                  <a:pt x="649648" y="172208"/>
                  <a:pt x="649648" y="172094"/>
                  <a:pt x="649648" y="168938"/>
                </a:cubicBezTo>
                <a:cubicBezTo>
                  <a:pt x="632719" y="172212"/>
                  <a:pt x="620023" y="172212"/>
                  <a:pt x="611558" y="168938"/>
                </a:cubicBezTo>
                <a:cubicBezTo>
                  <a:pt x="607326" y="172212"/>
                  <a:pt x="603094" y="172212"/>
                  <a:pt x="598862" y="172212"/>
                </a:cubicBezTo>
                <a:cubicBezTo>
                  <a:pt x="590397" y="175486"/>
                  <a:pt x="586165" y="175486"/>
                  <a:pt x="581933" y="175486"/>
                </a:cubicBezTo>
                <a:cubicBezTo>
                  <a:pt x="565004" y="172212"/>
                  <a:pt x="552307" y="175486"/>
                  <a:pt x="539610" y="175486"/>
                </a:cubicBezTo>
                <a:cubicBezTo>
                  <a:pt x="539605" y="172212"/>
                  <a:pt x="539462" y="172212"/>
                  <a:pt x="535378" y="172212"/>
                </a:cubicBezTo>
                <a:lnTo>
                  <a:pt x="518449" y="175486"/>
                </a:lnTo>
                <a:cubicBezTo>
                  <a:pt x="509985" y="175486"/>
                  <a:pt x="505752" y="178760"/>
                  <a:pt x="501520" y="178760"/>
                </a:cubicBezTo>
                <a:cubicBezTo>
                  <a:pt x="497288" y="175486"/>
                  <a:pt x="497288" y="175486"/>
                  <a:pt x="493056" y="175486"/>
                </a:cubicBezTo>
                <a:cubicBezTo>
                  <a:pt x="488824" y="172212"/>
                  <a:pt x="484591" y="172212"/>
                  <a:pt x="480359" y="172212"/>
                </a:cubicBezTo>
                <a:cubicBezTo>
                  <a:pt x="480359" y="172208"/>
                  <a:pt x="480359" y="172094"/>
                  <a:pt x="480359" y="168938"/>
                </a:cubicBezTo>
                <a:cubicBezTo>
                  <a:pt x="476127" y="168938"/>
                  <a:pt x="476127" y="168938"/>
                  <a:pt x="471895" y="168938"/>
                </a:cubicBezTo>
                <a:lnTo>
                  <a:pt x="463430" y="168938"/>
                </a:lnTo>
                <a:cubicBezTo>
                  <a:pt x="450733" y="162389"/>
                  <a:pt x="429572" y="168938"/>
                  <a:pt x="425340" y="168938"/>
                </a:cubicBezTo>
                <a:cubicBezTo>
                  <a:pt x="404179" y="168938"/>
                  <a:pt x="383018" y="168938"/>
                  <a:pt x="361857" y="168938"/>
                </a:cubicBezTo>
                <a:cubicBezTo>
                  <a:pt x="357624" y="168938"/>
                  <a:pt x="357624" y="168938"/>
                  <a:pt x="357624" y="168938"/>
                </a:cubicBezTo>
                <a:cubicBezTo>
                  <a:pt x="349160" y="172212"/>
                  <a:pt x="340695" y="172212"/>
                  <a:pt x="332231" y="175486"/>
                </a:cubicBezTo>
                <a:cubicBezTo>
                  <a:pt x="323767" y="172212"/>
                  <a:pt x="319534" y="172212"/>
                  <a:pt x="311070" y="172212"/>
                </a:cubicBezTo>
                <a:cubicBezTo>
                  <a:pt x="311070" y="172208"/>
                  <a:pt x="311070" y="172094"/>
                  <a:pt x="311070" y="168938"/>
                </a:cubicBezTo>
                <a:cubicBezTo>
                  <a:pt x="289909" y="168938"/>
                  <a:pt x="272980" y="168938"/>
                  <a:pt x="251819" y="168938"/>
                </a:cubicBezTo>
                <a:cubicBezTo>
                  <a:pt x="243354" y="168938"/>
                  <a:pt x="234890" y="168938"/>
                  <a:pt x="226425" y="168938"/>
                </a:cubicBezTo>
                <a:cubicBezTo>
                  <a:pt x="217961" y="168938"/>
                  <a:pt x="209496" y="168938"/>
                  <a:pt x="201032" y="168938"/>
                </a:cubicBezTo>
                <a:lnTo>
                  <a:pt x="193625" y="170165"/>
                </a:lnTo>
                <a:cubicBezTo>
                  <a:pt x="179871" y="168938"/>
                  <a:pt x="167174" y="168938"/>
                  <a:pt x="154477" y="168938"/>
                </a:cubicBezTo>
                <a:lnTo>
                  <a:pt x="146013" y="168938"/>
                </a:lnTo>
                <a:cubicBezTo>
                  <a:pt x="137548" y="172212"/>
                  <a:pt x="133316" y="172212"/>
                  <a:pt x="129084" y="172212"/>
                </a:cubicBezTo>
                <a:cubicBezTo>
                  <a:pt x="124852" y="175486"/>
                  <a:pt x="120619" y="172212"/>
                  <a:pt x="116387" y="172212"/>
                </a:cubicBezTo>
                <a:cubicBezTo>
                  <a:pt x="103691" y="175486"/>
                  <a:pt x="95226" y="178760"/>
                  <a:pt x="82529" y="178760"/>
                </a:cubicBezTo>
                <a:cubicBezTo>
                  <a:pt x="82529" y="178780"/>
                  <a:pt x="82492" y="182034"/>
                  <a:pt x="69833" y="182034"/>
                </a:cubicBezTo>
                <a:cubicBezTo>
                  <a:pt x="61368" y="178760"/>
                  <a:pt x="48672" y="175486"/>
                  <a:pt x="35975" y="175486"/>
                </a:cubicBezTo>
                <a:lnTo>
                  <a:pt x="35975" y="168938"/>
                </a:lnTo>
                <a:lnTo>
                  <a:pt x="26452" y="168528"/>
                </a:lnTo>
                <a:cubicBezTo>
                  <a:pt x="25394" y="167300"/>
                  <a:pt x="25394" y="165663"/>
                  <a:pt x="23278" y="165663"/>
                </a:cubicBezTo>
                <a:cubicBezTo>
                  <a:pt x="19046" y="162389"/>
                  <a:pt x="10581" y="162389"/>
                  <a:pt x="2117" y="165663"/>
                </a:cubicBezTo>
                <a:cubicBezTo>
                  <a:pt x="2117" y="132036"/>
                  <a:pt x="2117" y="103563"/>
                  <a:pt x="2117" y="79454"/>
                </a:cubicBezTo>
                <a:lnTo>
                  <a:pt x="0" y="79454"/>
                </a:lnTo>
                <a:cubicBezTo>
                  <a:pt x="0" y="14552"/>
                  <a:pt x="0" y="14552"/>
                  <a:pt x="0" y="14552"/>
                </a:cubicBezTo>
                <a:cubicBezTo>
                  <a:pt x="8464" y="14552"/>
                  <a:pt x="12697" y="14552"/>
                  <a:pt x="16929" y="14552"/>
                </a:cubicBezTo>
                <a:cubicBezTo>
                  <a:pt x="21161" y="14552"/>
                  <a:pt x="21161" y="14552"/>
                  <a:pt x="25393" y="14552"/>
                </a:cubicBezTo>
                <a:cubicBezTo>
                  <a:pt x="29626" y="11278"/>
                  <a:pt x="33858" y="14552"/>
                  <a:pt x="42322" y="14552"/>
                </a:cubicBezTo>
                <a:lnTo>
                  <a:pt x="50787" y="11278"/>
                </a:lnTo>
                <a:cubicBezTo>
                  <a:pt x="55019" y="11278"/>
                  <a:pt x="55019" y="4730"/>
                  <a:pt x="59251" y="4730"/>
                </a:cubicBezTo>
                <a:lnTo>
                  <a:pt x="61963" y="10306"/>
                </a:lnTo>
                <a:cubicBezTo>
                  <a:pt x="64542" y="12301"/>
                  <a:pt x="67716" y="5548"/>
                  <a:pt x="80412" y="8004"/>
                </a:cubicBezTo>
                <a:cubicBezTo>
                  <a:pt x="84645" y="8004"/>
                  <a:pt x="80412" y="14552"/>
                  <a:pt x="93109" y="14552"/>
                </a:cubicBezTo>
                <a:lnTo>
                  <a:pt x="100515" y="14143"/>
                </a:lnTo>
                <a:cubicBezTo>
                  <a:pt x="105806" y="11278"/>
                  <a:pt x="110038" y="11278"/>
                  <a:pt x="114270" y="11278"/>
                </a:cubicBezTo>
                <a:cubicBezTo>
                  <a:pt x="114270" y="11281"/>
                  <a:pt x="114270" y="11388"/>
                  <a:pt x="114270" y="14552"/>
                </a:cubicBezTo>
                <a:cubicBezTo>
                  <a:pt x="131199" y="14552"/>
                  <a:pt x="148128" y="14552"/>
                  <a:pt x="165057" y="14552"/>
                </a:cubicBezTo>
                <a:lnTo>
                  <a:pt x="169289" y="11278"/>
                </a:lnTo>
                <a:cubicBezTo>
                  <a:pt x="177754" y="11278"/>
                  <a:pt x="186218" y="11278"/>
                  <a:pt x="194683" y="11278"/>
                </a:cubicBezTo>
                <a:cubicBezTo>
                  <a:pt x="198915" y="11278"/>
                  <a:pt x="203147" y="11278"/>
                  <a:pt x="203147" y="14552"/>
                </a:cubicBezTo>
                <a:cubicBezTo>
                  <a:pt x="211612" y="11278"/>
                  <a:pt x="215844" y="11278"/>
                  <a:pt x="220076" y="11278"/>
                </a:cubicBezTo>
                <a:cubicBezTo>
                  <a:pt x="224308" y="8004"/>
                  <a:pt x="228541" y="11278"/>
                  <a:pt x="232773" y="11278"/>
                </a:cubicBezTo>
                <a:cubicBezTo>
                  <a:pt x="232773" y="8004"/>
                  <a:pt x="232773" y="8004"/>
                  <a:pt x="232773" y="4730"/>
                </a:cubicBezTo>
                <a:cubicBezTo>
                  <a:pt x="245469" y="8004"/>
                  <a:pt x="258166" y="8004"/>
                  <a:pt x="270863" y="8004"/>
                </a:cubicBezTo>
                <a:cubicBezTo>
                  <a:pt x="270863" y="7985"/>
                  <a:pt x="270876" y="4720"/>
                  <a:pt x="275095" y="1455"/>
                </a:cubicBezTo>
                <a:cubicBezTo>
                  <a:pt x="279327" y="4730"/>
                  <a:pt x="283559" y="4730"/>
                  <a:pt x="287792" y="4730"/>
                </a:cubicBezTo>
                <a:cubicBezTo>
                  <a:pt x="287792" y="4725"/>
                  <a:pt x="287792" y="4602"/>
                  <a:pt x="287792" y="1455"/>
                </a:cubicBezTo>
                <a:cubicBezTo>
                  <a:pt x="287797" y="1455"/>
                  <a:pt x="287935" y="1455"/>
                  <a:pt x="292024" y="1455"/>
                </a:cubicBezTo>
                <a:cubicBezTo>
                  <a:pt x="292024" y="4730"/>
                  <a:pt x="292024" y="8004"/>
                  <a:pt x="296256" y="8004"/>
                </a:cubicBezTo>
                <a:cubicBezTo>
                  <a:pt x="296273" y="8004"/>
                  <a:pt x="300497" y="8004"/>
                  <a:pt x="304721" y="8004"/>
                </a:cubicBezTo>
                <a:cubicBezTo>
                  <a:pt x="321650" y="11278"/>
                  <a:pt x="334346" y="11278"/>
                  <a:pt x="351275" y="11278"/>
                </a:cubicBezTo>
                <a:cubicBezTo>
                  <a:pt x="355507" y="11278"/>
                  <a:pt x="351275" y="8004"/>
                  <a:pt x="363972" y="4730"/>
                </a:cubicBezTo>
                <a:lnTo>
                  <a:pt x="389365" y="8004"/>
                </a:lnTo>
                <a:lnTo>
                  <a:pt x="410526" y="11278"/>
                </a:lnTo>
                <a:cubicBezTo>
                  <a:pt x="410526" y="11281"/>
                  <a:pt x="410526" y="11388"/>
                  <a:pt x="410526" y="14552"/>
                </a:cubicBezTo>
                <a:lnTo>
                  <a:pt x="423223" y="11278"/>
                </a:lnTo>
                <a:cubicBezTo>
                  <a:pt x="427455" y="11278"/>
                  <a:pt x="431688" y="11278"/>
                  <a:pt x="440152" y="14552"/>
                </a:cubicBezTo>
                <a:cubicBezTo>
                  <a:pt x="444384" y="11278"/>
                  <a:pt x="448616" y="11278"/>
                  <a:pt x="452849" y="11278"/>
                </a:cubicBezTo>
                <a:cubicBezTo>
                  <a:pt x="452853" y="8004"/>
                  <a:pt x="452984" y="8004"/>
                  <a:pt x="457081" y="8004"/>
                </a:cubicBezTo>
                <a:cubicBezTo>
                  <a:pt x="457081" y="11278"/>
                  <a:pt x="457081" y="11278"/>
                  <a:pt x="461313" y="14552"/>
                </a:cubicBezTo>
                <a:lnTo>
                  <a:pt x="474010" y="11278"/>
                </a:lnTo>
                <a:cubicBezTo>
                  <a:pt x="482474" y="11278"/>
                  <a:pt x="490939" y="8004"/>
                  <a:pt x="499403" y="8004"/>
                </a:cubicBezTo>
                <a:cubicBezTo>
                  <a:pt x="499403" y="7999"/>
                  <a:pt x="499403" y="7876"/>
                  <a:pt x="499403" y="4730"/>
                </a:cubicBezTo>
                <a:cubicBezTo>
                  <a:pt x="503635" y="8004"/>
                  <a:pt x="507868" y="8004"/>
                  <a:pt x="507868" y="11278"/>
                </a:cubicBezTo>
                <a:cubicBezTo>
                  <a:pt x="524797" y="11278"/>
                  <a:pt x="529029" y="11278"/>
                  <a:pt x="529029" y="1455"/>
                </a:cubicBezTo>
                <a:cubicBezTo>
                  <a:pt x="537493" y="4730"/>
                  <a:pt x="541726" y="4730"/>
                  <a:pt x="545958" y="1455"/>
                </a:cubicBezTo>
                <a:cubicBezTo>
                  <a:pt x="554422" y="8004"/>
                  <a:pt x="558655" y="11278"/>
                  <a:pt x="562887" y="14552"/>
                </a:cubicBezTo>
                <a:lnTo>
                  <a:pt x="571351" y="11278"/>
                </a:lnTo>
                <a:cubicBezTo>
                  <a:pt x="571351" y="11281"/>
                  <a:pt x="571351" y="11388"/>
                  <a:pt x="571351" y="14552"/>
                </a:cubicBezTo>
                <a:cubicBezTo>
                  <a:pt x="579816" y="14552"/>
                  <a:pt x="579816" y="14552"/>
                  <a:pt x="592512" y="14552"/>
                </a:cubicBezTo>
                <a:cubicBezTo>
                  <a:pt x="596745" y="8004"/>
                  <a:pt x="596745" y="17826"/>
                  <a:pt x="617906" y="14552"/>
                </a:cubicBezTo>
                <a:cubicBezTo>
                  <a:pt x="622138" y="14552"/>
                  <a:pt x="626370" y="14552"/>
                  <a:pt x="630602" y="14552"/>
                </a:cubicBezTo>
                <a:cubicBezTo>
                  <a:pt x="634835" y="14552"/>
                  <a:pt x="634835" y="14552"/>
                  <a:pt x="639067" y="14552"/>
                </a:cubicBezTo>
                <a:cubicBezTo>
                  <a:pt x="643299" y="11278"/>
                  <a:pt x="643299" y="11278"/>
                  <a:pt x="647531" y="14552"/>
                </a:cubicBezTo>
                <a:cubicBezTo>
                  <a:pt x="655996" y="14552"/>
                  <a:pt x="660228" y="11278"/>
                  <a:pt x="664460" y="11278"/>
                </a:cubicBezTo>
                <a:cubicBezTo>
                  <a:pt x="664460" y="11281"/>
                  <a:pt x="664460" y="11388"/>
                  <a:pt x="664460" y="14552"/>
                </a:cubicBezTo>
                <a:cubicBezTo>
                  <a:pt x="668693" y="14552"/>
                  <a:pt x="672925" y="17826"/>
                  <a:pt x="677157" y="17826"/>
                </a:cubicBezTo>
                <a:cubicBezTo>
                  <a:pt x="677157" y="14552"/>
                  <a:pt x="681389" y="14552"/>
                  <a:pt x="681389" y="11278"/>
                </a:cubicBezTo>
                <a:cubicBezTo>
                  <a:pt x="694086" y="11278"/>
                  <a:pt x="702550" y="11278"/>
                  <a:pt x="711015" y="11278"/>
                </a:cubicBezTo>
                <a:cubicBezTo>
                  <a:pt x="711015" y="11281"/>
                  <a:pt x="711015" y="11388"/>
                  <a:pt x="711015" y="14552"/>
                </a:cubicBezTo>
                <a:lnTo>
                  <a:pt x="719479" y="11278"/>
                </a:lnTo>
                <a:cubicBezTo>
                  <a:pt x="719479" y="11281"/>
                  <a:pt x="719479" y="11388"/>
                  <a:pt x="719479" y="14552"/>
                </a:cubicBezTo>
                <a:cubicBezTo>
                  <a:pt x="723712" y="11278"/>
                  <a:pt x="723712" y="8004"/>
                  <a:pt x="723712" y="4730"/>
                </a:cubicBezTo>
                <a:cubicBezTo>
                  <a:pt x="732176" y="8004"/>
                  <a:pt x="736408" y="8004"/>
                  <a:pt x="744873" y="8004"/>
                </a:cubicBezTo>
                <a:cubicBezTo>
                  <a:pt x="744889" y="7965"/>
                  <a:pt x="749130" y="-1812"/>
                  <a:pt x="761802" y="1455"/>
                </a:cubicBezTo>
                <a:cubicBezTo>
                  <a:pt x="761807" y="1455"/>
                  <a:pt x="761957" y="1455"/>
                  <a:pt x="766034" y="1455"/>
                </a:cubicBezTo>
                <a:cubicBezTo>
                  <a:pt x="770266" y="1455"/>
                  <a:pt x="774498" y="1455"/>
                  <a:pt x="778731" y="1455"/>
                </a:cubicBezTo>
                <a:lnTo>
                  <a:pt x="786137" y="2683"/>
                </a:lnTo>
                <a:cubicBezTo>
                  <a:pt x="799892" y="1455"/>
                  <a:pt x="808356" y="1455"/>
                  <a:pt x="821053" y="1455"/>
                </a:cubicBezTo>
                <a:cubicBezTo>
                  <a:pt x="833750" y="4730"/>
                  <a:pt x="837982" y="4730"/>
                  <a:pt x="842214" y="4730"/>
                </a:cubicBezTo>
                <a:lnTo>
                  <a:pt x="854911" y="4730"/>
                </a:lnTo>
                <a:cubicBezTo>
                  <a:pt x="871840" y="4730"/>
                  <a:pt x="888769" y="4730"/>
                  <a:pt x="905698" y="4730"/>
                </a:cubicBezTo>
                <a:cubicBezTo>
                  <a:pt x="918394" y="1455"/>
                  <a:pt x="931091" y="1455"/>
                  <a:pt x="948020" y="1455"/>
                </a:cubicBezTo>
                <a:cubicBezTo>
                  <a:pt x="956484" y="4730"/>
                  <a:pt x="960716" y="4730"/>
                  <a:pt x="969181" y="4730"/>
                </a:cubicBezTo>
                <a:cubicBezTo>
                  <a:pt x="969181" y="4725"/>
                  <a:pt x="969181" y="4602"/>
                  <a:pt x="969181" y="1455"/>
                </a:cubicBezTo>
                <a:cubicBezTo>
                  <a:pt x="973413" y="4730"/>
                  <a:pt x="977645" y="4730"/>
                  <a:pt x="981878" y="4730"/>
                </a:cubicBezTo>
                <a:lnTo>
                  <a:pt x="986110" y="1455"/>
                </a:lnTo>
                <a:cubicBezTo>
                  <a:pt x="990342" y="1455"/>
                  <a:pt x="990342" y="1455"/>
                  <a:pt x="994574" y="1455"/>
                </a:cubicBezTo>
                <a:cubicBezTo>
                  <a:pt x="994574" y="1455"/>
                  <a:pt x="998807" y="4730"/>
                  <a:pt x="998806" y="8004"/>
                </a:cubicBezTo>
                <a:cubicBezTo>
                  <a:pt x="1003039" y="8004"/>
                  <a:pt x="1007271" y="11278"/>
                  <a:pt x="1011503" y="11278"/>
                </a:cubicBezTo>
                <a:cubicBezTo>
                  <a:pt x="1015735" y="8004"/>
                  <a:pt x="1015735" y="8004"/>
                  <a:pt x="1015735" y="1455"/>
                </a:cubicBezTo>
                <a:cubicBezTo>
                  <a:pt x="1028432" y="1455"/>
                  <a:pt x="1041129" y="1455"/>
                  <a:pt x="1053826" y="1455"/>
                </a:cubicBezTo>
                <a:cubicBezTo>
                  <a:pt x="1053826" y="4730"/>
                  <a:pt x="1053826" y="8004"/>
                  <a:pt x="1053826" y="11278"/>
                </a:cubicBezTo>
                <a:cubicBezTo>
                  <a:pt x="1062290" y="8004"/>
                  <a:pt x="1066522" y="8004"/>
                  <a:pt x="1070754" y="4730"/>
                </a:cubicBezTo>
                <a:cubicBezTo>
                  <a:pt x="1070754" y="8004"/>
                  <a:pt x="1070754" y="8004"/>
                  <a:pt x="1074987" y="11278"/>
                </a:cubicBezTo>
                <a:cubicBezTo>
                  <a:pt x="1079219" y="11278"/>
                  <a:pt x="1079219" y="8004"/>
                  <a:pt x="1083451" y="8004"/>
                </a:cubicBezTo>
                <a:cubicBezTo>
                  <a:pt x="1096148" y="8004"/>
                  <a:pt x="1100380" y="11278"/>
                  <a:pt x="1108845" y="11278"/>
                </a:cubicBezTo>
                <a:cubicBezTo>
                  <a:pt x="1108845" y="11249"/>
                  <a:pt x="1108883" y="8004"/>
                  <a:pt x="1117309" y="8004"/>
                </a:cubicBezTo>
                <a:cubicBezTo>
                  <a:pt x="1117309" y="11278"/>
                  <a:pt x="1121541" y="11278"/>
                  <a:pt x="1121541" y="14552"/>
                </a:cubicBezTo>
                <a:cubicBezTo>
                  <a:pt x="1125773" y="14552"/>
                  <a:pt x="1125773" y="14552"/>
                  <a:pt x="1130006" y="14552"/>
                </a:cubicBezTo>
                <a:cubicBezTo>
                  <a:pt x="1142702" y="14552"/>
                  <a:pt x="1146935" y="14552"/>
                  <a:pt x="1155399" y="14552"/>
                </a:cubicBezTo>
                <a:cubicBezTo>
                  <a:pt x="1172328" y="11278"/>
                  <a:pt x="1185025" y="14552"/>
                  <a:pt x="1197722" y="14552"/>
                </a:cubicBezTo>
                <a:cubicBezTo>
                  <a:pt x="1206186" y="11278"/>
                  <a:pt x="1218883" y="11278"/>
                  <a:pt x="1227347" y="14552"/>
                </a:cubicBezTo>
                <a:cubicBezTo>
                  <a:pt x="1227347" y="14528"/>
                  <a:pt x="1227393" y="11278"/>
                  <a:pt x="1240044" y="11278"/>
                </a:cubicBezTo>
                <a:cubicBezTo>
                  <a:pt x="1240044" y="11281"/>
                  <a:pt x="1240044" y="11388"/>
                  <a:pt x="1240044" y="14552"/>
                </a:cubicBezTo>
                <a:cubicBezTo>
                  <a:pt x="1240051" y="14552"/>
                  <a:pt x="1240222" y="14552"/>
                  <a:pt x="1244276" y="14552"/>
                </a:cubicBezTo>
                <a:cubicBezTo>
                  <a:pt x="1244281" y="11278"/>
                  <a:pt x="1244423" y="11278"/>
                  <a:pt x="1248508" y="11278"/>
                </a:cubicBezTo>
                <a:cubicBezTo>
                  <a:pt x="1248508" y="11281"/>
                  <a:pt x="1248508" y="11388"/>
                  <a:pt x="1248508" y="14552"/>
                </a:cubicBezTo>
                <a:cubicBezTo>
                  <a:pt x="1248538" y="14552"/>
                  <a:pt x="1252755" y="14552"/>
                  <a:pt x="1256973" y="14552"/>
                </a:cubicBezTo>
                <a:cubicBezTo>
                  <a:pt x="1265437" y="14552"/>
                  <a:pt x="1278134" y="14552"/>
                  <a:pt x="1286598" y="14552"/>
                </a:cubicBezTo>
                <a:cubicBezTo>
                  <a:pt x="1286598" y="11278"/>
                  <a:pt x="1290831" y="8004"/>
                  <a:pt x="1290830" y="4730"/>
                </a:cubicBezTo>
                <a:cubicBezTo>
                  <a:pt x="1299295" y="4730"/>
                  <a:pt x="1311992" y="4730"/>
                  <a:pt x="1320456" y="4730"/>
                </a:cubicBezTo>
                <a:cubicBezTo>
                  <a:pt x="1320456" y="4725"/>
                  <a:pt x="1320456" y="4602"/>
                  <a:pt x="1320456" y="1455"/>
                </a:cubicBezTo>
                <a:lnTo>
                  <a:pt x="1333153" y="4730"/>
                </a:lnTo>
                <a:lnTo>
                  <a:pt x="1342676" y="3093"/>
                </a:lnTo>
                <a:cubicBezTo>
                  <a:pt x="1343733" y="3911"/>
                  <a:pt x="1343733" y="4730"/>
                  <a:pt x="1345850" y="4730"/>
                </a:cubicBezTo>
                <a:cubicBezTo>
                  <a:pt x="1354314" y="4730"/>
                  <a:pt x="1358546" y="4730"/>
                  <a:pt x="1362779" y="4730"/>
                </a:cubicBezTo>
                <a:cubicBezTo>
                  <a:pt x="1367011" y="8004"/>
                  <a:pt x="1367011" y="8004"/>
                  <a:pt x="1367011" y="11278"/>
                </a:cubicBezTo>
                <a:cubicBezTo>
                  <a:pt x="1396636" y="11278"/>
                  <a:pt x="1422030" y="14552"/>
                  <a:pt x="1451655" y="14552"/>
                </a:cubicBezTo>
                <a:cubicBezTo>
                  <a:pt x="1455888" y="14552"/>
                  <a:pt x="1455888" y="8004"/>
                  <a:pt x="1464352" y="8004"/>
                </a:cubicBezTo>
                <a:cubicBezTo>
                  <a:pt x="1464352" y="11278"/>
                  <a:pt x="1468584" y="11278"/>
                  <a:pt x="1468584" y="14552"/>
                </a:cubicBezTo>
                <a:cubicBezTo>
                  <a:pt x="1485513" y="14552"/>
                  <a:pt x="1481281" y="8004"/>
                  <a:pt x="1485513" y="8004"/>
                </a:cubicBezTo>
                <a:cubicBezTo>
                  <a:pt x="1489745" y="8004"/>
                  <a:pt x="1493978" y="11278"/>
                  <a:pt x="1498210" y="11278"/>
                </a:cubicBezTo>
                <a:lnTo>
                  <a:pt x="1510907" y="11278"/>
                </a:lnTo>
                <a:cubicBezTo>
                  <a:pt x="1510907" y="11281"/>
                  <a:pt x="1510907" y="11388"/>
                  <a:pt x="1510907" y="14552"/>
                </a:cubicBezTo>
                <a:cubicBezTo>
                  <a:pt x="1523603" y="11278"/>
                  <a:pt x="1540532" y="14552"/>
                  <a:pt x="1561693" y="11278"/>
                </a:cubicBezTo>
                <a:cubicBezTo>
                  <a:pt x="1565926" y="8004"/>
                  <a:pt x="1565926" y="11278"/>
                  <a:pt x="1570158" y="11278"/>
                </a:cubicBezTo>
                <a:cubicBezTo>
                  <a:pt x="1578622" y="11278"/>
                  <a:pt x="1587087" y="11278"/>
                  <a:pt x="1599783" y="11278"/>
                </a:cubicBezTo>
                <a:cubicBezTo>
                  <a:pt x="1599783" y="11281"/>
                  <a:pt x="1599783" y="11388"/>
                  <a:pt x="1599783" y="14552"/>
                </a:cubicBezTo>
                <a:cubicBezTo>
                  <a:pt x="1608248" y="11278"/>
                  <a:pt x="1612480" y="11278"/>
                  <a:pt x="1616712" y="14552"/>
                </a:cubicBezTo>
                <a:cubicBezTo>
                  <a:pt x="1616731" y="14523"/>
                  <a:pt x="1620963" y="8011"/>
                  <a:pt x="1629409" y="11278"/>
                </a:cubicBezTo>
                <a:cubicBezTo>
                  <a:pt x="1629409" y="11281"/>
                  <a:pt x="1629409" y="11388"/>
                  <a:pt x="1629409" y="14552"/>
                </a:cubicBezTo>
                <a:cubicBezTo>
                  <a:pt x="1633641" y="14552"/>
                  <a:pt x="1637873" y="14552"/>
                  <a:pt x="1642106" y="14552"/>
                </a:cubicBezTo>
                <a:cubicBezTo>
                  <a:pt x="1650570" y="14552"/>
                  <a:pt x="1642106" y="17826"/>
                  <a:pt x="1646338" y="14552"/>
                </a:cubicBezTo>
                <a:cubicBezTo>
                  <a:pt x="1650570" y="14552"/>
                  <a:pt x="1654802" y="14552"/>
                  <a:pt x="1659035" y="14552"/>
                </a:cubicBezTo>
                <a:cubicBezTo>
                  <a:pt x="1667499" y="11278"/>
                  <a:pt x="1675964" y="8004"/>
                  <a:pt x="1684428" y="8004"/>
                </a:cubicBezTo>
                <a:cubicBezTo>
                  <a:pt x="1684438" y="8012"/>
                  <a:pt x="1688665" y="11278"/>
                  <a:pt x="1692892" y="11278"/>
                </a:cubicBezTo>
                <a:cubicBezTo>
                  <a:pt x="1709821" y="4730"/>
                  <a:pt x="1705589" y="8004"/>
                  <a:pt x="1714053" y="8004"/>
                </a:cubicBezTo>
                <a:cubicBezTo>
                  <a:pt x="1714054" y="4730"/>
                  <a:pt x="1714054" y="1455"/>
                  <a:pt x="1718286" y="1455"/>
                </a:cubicBezTo>
                <a:cubicBezTo>
                  <a:pt x="1719344" y="637"/>
                  <a:pt x="1725163" y="228"/>
                  <a:pt x="1733297" y="74"/>
                </a:cubicBezTo>
                <a:close/>
              </a:path>
            </a:pathLst>
          </a:custGeom>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39"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es-ES" noProof="0"/>
              <a:t>Haga clic para modificar el estilo de título del patrón</a:t>
            </a:r>
            <a:endParaRPr lang="es-ES" noProof="0" dirty="0"/>
          </a:p>
        </p:txBody>
      </p:sp>
      <p:sp>
        <p:nvSpPr>
          <p:cNvPr id="3" name="Marcador de posición de texto vertical 2"/>
          <p:cNvSpPr>
            <a:spLocks noGrp="1"/>
          </p:cNvSpPr>
          <p:nvPr>
            <p:ph type="body" orient="vert" idx="1"/>
          </p:nvPr>
        </p:nvSpPr>
        <p:spPr/>
        <p:txBody>
          <a:bodyPr vert="eaVert" rtlCol="0"/>
          <a:lstStyle/>
          <a:p>
            <a:pPr lvl="0" rtl="0"/>
            <a:r>
              <a:rPr lang="es-ES" noProof="0"/>
              <a:t>Editar el estilo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5" name="Marcador de pie de página 4"/>
          <p:cNvSpPr>
            <a:spLocks noGrp="1"/>
          </p:cNvSpPr>
          <p:nvPr>
            <p:ph type="ftr" sz="quarter" idx="11"/>
          </p:nvPr>
        </p:nvSpPr>
        <p:spPr/>
        <p:txBody>
          <a:bodyPr rtlCol="0"/>
          <a:lstStyle/>
          <a:p>
            <a:pPr rtl="0"/>
            <a:r>
              <a:rPr lang="es-ES" noProof="0" dirty="0"/>
              <a:t>Agregar un pie de página</a:t>
            </a:r>
          </a:p>
        </p:txBody>
      </p:sp>
      <p:sp>
        <p:nvSpPr>
          <p:cNvPr id="4" name="Marcador de posición de fecha 3"/>
          <p:cNvSpPr>
            <a:spLocks noGrp="1"/>
          </p:cNvSpPr>
          <p:nvPr>
            <p:ph type="dt" sz="half" idx="10"/>
          </p:nvPr>
        </p:nvSpPr>
        <p:spPr/>
        <p:txBody>
          <a:bodyPr rtlCol="0"/>
          <a:lstStyle/>
          <a:p>
            <a:pPr rtl="0"/>
            <a:fld id="{FB2DB6E8-C55F-4DFA-8257-C16B7AAA0028}" type="datetime1">
              <a:rPr lang="es-ES" noProof="0" smtClean="0"/>
              <a:t>30/3/22</a:t>
            </a:fld>
            <a:endParaRPr lang="es-ES" noProof="0" dirty="0"/>
          </a:p>
        </p:txBody>
      </p:sp>
      <p:sp>
        <p:nvSpPr>
          <p:cNvPr id="6" name="Marcador de posición de número de diapositiva 5"/>
          <p:cNvSpPr>
            <a:spLocks noGrp="1"/>
          </p:cNvSpPr>
          <p:nvPr>
            <p:ph type="sldNum" sz="quarter" idx="12"/>
          </p:nvPr>
        </p:nvSpPr>
        <p:spPr/>
        <p:txBody>
          <a:bodyPr rtlCol="0"/>
          <a:lstStyle/>
          <a:p>
            <a:pPr rtl="0"/>
            <a:fld id="{693B167E-EA96-4147-81DE-549160052C22}" type="slidenum">
              <a:rPr lang="es-ES" noProof="0"/>
              <a:t>‹Nº›</a:t>
            </a:fld>
            <a:endParaRPr lang="es-ES" noProof="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pic>
        <p:nvPicPr>
          <p:cNvPr id="7" name="Imagen 6"/>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bwMode="hidden">
          <a:xfrm>
            <a:off x="1" y="0"/>
            <a:ext cx="9314539" cy="6858000"/>
          </a:xfrm>
          <a:prstGeom prst="rect">
            <a:avLst/>
          </a:prstGeom>
        </p:spPr>
      </p:pic>
      <p:sp>
        <p:nvSpPr>
          <p:cNvPr id="8" name="Rectángulo 7"/>
          <p:cNvSpPr/>
          <p:nvPr/>
        </p:nvSpPr>
        <p:spPr bwMode="hidden">
          <a:xfrm>
            <a:off x="1" y="1"/>
            <a:ext cx="9218611" cy="6858000"/>
          </a:xfrm>
          <a:prstGeom prst="rect">
            <a:avLst/>
          </a:prstGeom>
          <a:solidFill>
            <a:schemeClr val="accent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9" name="Forma libre 9"/>
          <p:cNvSpPr>
            <a:spLocks/>
          </p:cNvSpPr>
          <p:nvPr/>
        </p:nvSpPr>
        <p:spPr bwMode="hidden">
          <a:xfrm rot="5400000">
            <a:off x="5885540" y="3333074"/>
            <a:ext cx="6858000" cy="191857"/>
          </a:xfrm>
          <a:custGeom>
            <a:avLst/>
            <a:gdLst/>
            <a:ahLst/>
            <a:cxnLst/>
            <a:rect l="l" t="t" r="r" b="b"/>
            <a:pathLst>
              <a:path w="12186710" h="191857">
                <a:moveTo>
                  <a:pt x="1733297" y="74"/>
                </a:moveTo>
                <a:cubicBezTo>
                  <a:pt x="1757698" y="-386"/>
                  <a:pt x="1802930" y="1455"/>
                  <a:pt x="1802930" y="1455"/>
                </a:cubicBezTo>
                <a:cubicBezTo>
                  <a:pt x="1802930" y="1473"/>
                  <a:pt x="1802930" y="4738"/>
                  <a:pt x="1802930" y="8004"/>
                </a:cubicBezTo>
                <a:lnTo>
                  <a:pt x="1807163" y="1455"/>
                </a:lnTo>
                <a:cubicBezTo>
                  <a:pt x="1811395" y="1455"/>
                  <a:pt x="1815627" y="1455"/>
                  <a:pt x="1819859" y="1455"/>
                </a:cubicBezTo>
                <a:lnTo>
                  <a:pt x="1828324" y="1455"/>
                </a:lnTo>
                <a:cubicBezTo>
                  <a:pt x="1830440" y="3093"/>
                  <a:pt x="1830440" y="3093"/>
                  <a:pt x="1832556" y="4730"/>
                </a:cubicBezTo>
                <a:cubicBezTo>
                  <a:pt x="1836788" y="8004"/>
                  <a:pt x="1841021" y="4730"/>
                  <a:pt x="1845253" y="1455"/>
                </a:cubicBezTo>
                <a:lnTo>
                  <a:pt x="1849485" y="8004"/>
                </a:lnTo>
                <a:cubicBezTo>
                  <a:pt x="1857949" y="8004"/>
                  <a:pt x="1857949" y="4730"/>
                  <a:pt x="1870646" y="4730"/>
                </a:cubicBezTo>
                <a:cubicBezTo>
                  <a:pt x="1879111" y="8004"/>
                  <a:pt x="1887575" y="8004"/>
                  <a:pt x="1896040" y="8004"/>
                </a:cubicBezTo>
                <a:cubicBezTo>
                  <a:pt x="1896044" y="11278"/>
                  <a:pt x="1896177" y="11278"/>
                  <a:pt x="1900272" y="11278"/>
                </a:cubicBezTo>
                <a:cubicBezTo>
                  <a:pt x="1908736" y="8004"/>
                  <a:pt x="1921433" y="4730"/>
                  <a:pt x="1934130" y="4730"/>
                </a:cubicBezTo>
                <a:cubicBezTo>
                  <a:pt x="1938362" y="8004"/>
                  <a:pt x="1942594" y="8004"/>
                  <a:pt x="1946826" y="4730"/>
                </a:cubicBezTo>
                <a:cubicBezTo>
                  <a:pt x="1951059" y="8004"/>
                  <a:pt x="1951059" y="8004"/>
                  <a:pt x="1955291" y="8004"/>
                </a:cubicBezTo>
                <a:lnTo>
                  <a:pt x="1972220" y="11278"/>
                </a:lnTo>
                <a:cubicBezTo>
                  <a:pt x="1972220" y="11281"/>
                  <a:pt x="1972220" y="11388"/>
                  <a:pt x="1972220" y="14552"/>
                </a:cubicBezTo>
                <a:cubicBezTo>
                  <a:pt x="1976452" y="11278"/>
                  <a:pt x="1980684" y="11278"/>
                  <a:pt x="1984917" y="11278"/>
                </a:cubicBezTo>
                <a:cubicBezTo>
                  <a:pt x="1989149" y="11278"/>
                  <a:pt x="2018774" y="17826"/>
                  <a:pt x="2023006" y="14552"/>
                </a:cubicBezTo>
                <a:cubicBezTo>
                  <a:pt x="2031471" y="11278"/>
                  <a:pt x="2039935" y="11278"/>
                  <a:pt x="2048400" y="11278"/>
                </a:cubicBezTo>
                <a:cubicBezTo>
                  <a:pt x="2048400" y="8004"/>
                  <a:pt x="2048400" y="8004"/>
                  <a:pt x="2052632" y="4730"/>
                </a:cubicBezTo>
                <a:lnTo>
                  <a:pt x="2056864" y="8004"/>
                </a:lnTo>
                <a:cubicBezTo>
                  <a:pt x="2065329" y="8004"/>
                  <a:pt x="2073793" y="8004"/>
                  <a:pt x="2082258" y="8004"/>
                </a:cubicBezTo>
                <a:cubicBezTo>
                  <a:pt x="2086490" y="8004"/>
                  <a:pt x="2090722" y="8004"/>
                  <a:pt x="2090722" y="4730"/>
                </a:cubicBezTo>
                <a:lnTo>
                  <a:pt x="2094955" y="8004"/>
                </a:lnTo>
                <a:cubicBezTo>
                  <a:pt x="2111883" y="8004"/>
                  <a:pt x="2128812" y="8004"/>
                  <a:pt x="2141509" y="8004"/>
                </a:cubicBezTo>
                <a:cubicBezTo>
                  <a:pt x="2145741" y="11278"/>
                  <a:pt x="2145741" y="11278"/>
                  <a:pt x="2145741" y="14552"/>
                </a:cubicBezTo>
                <a:cubicBezTo>
                  <a:pt x="2149973" y="11278"/>
                  <a:pt x="2154206" y="11278"/>
                  <a:pt x="2158438" y="11278"/>
                </a:cubicBezTo>
                <a:cubicBezTo>
                  <a:pt x="2166902" y="11278"/>
                  <a:pt x="2171135" y="11278"/>
                  <a:pt x="2179599" y="11278"/>
                </a:cubicBezTo>
                <a:cubicBezTo>
                  <a:pt x="2179599" y="11281"/>
                  <a:pt x="2179599" y="11388"/>
                  <a:pt x="2179599" y="14552"/>
                </a:cubicBezTo>
                <a:cubicBezTo>
                  <a:pt x="2183831" y="11278"/>
                  <a:pt x="2183831" y="11278"/>
                  <a:pt x="2188064" y="8004"/>
                </a:cubicBezTo>
                <a:cubicBezTo>
                  <a:pt x="2188069" y="8004"/>
                  <a:pt x="2188211" y="8004"/>
                  <a:pt x="2192296" y="8004"/>
                </a:cubicBezTo>
                <a:cubicBezTo>
                  <a:pt x="2196528" y="8004"/>
                  <a:pt x="2196528" y="4730"/>
                  <a:pt x="2209225" y="4730"/>
                </a:cubicBezTo>
                <a:cubicBezTo>
                  <a:pt x="2209225" y="8004"/>
                  <a:pt x="2213457" y="11278"/>
                  <a:pt x="2217689" y="14552"/>
                </a:cubicBezTo>
                <a:cubicBezTo>
                  <a:pt x="2226154" y="11278"/>
                  <a:pt x="2226154" y="8004"/>
                  <a:pt x="2230386" y="4730"/>
                </a:cubicBezTo>
                <a:cubicBezTo>
                  <a:pt x="2234618" y="4730"/>
                  <a:pt x="2238850" y="11278"/>
                  <a:pt x="2251547" y="8004"/>
                </a:cubicBezTo>
                <a:cubicBezTo>
                  <a:pt x="2251547" y="7999"/>
                  <a:pt x="2251547" y="7876"/>
                  <a:pt x="2251547" y="4730"/>
                </a:cubicBezTo>
                <a:cubicBezTo>
                  <a:pt x="2260011" y="8004"/>
                  <a:pt x="2264244" y="4730"/>
                  <a:pt x="2272708" y="4730"/>
                </a:cubicBezTo>
                <a:cubicBezTo>
                  <a:pt x="2272708" y="8004"/>
                  <a:pt x="2276940" y="8004"/>
                  <a:pt x="2276940" y="11278"/>
                </a:cubicBezTo>
                <a:cubicBezTo>
                  <a:pt x="2281173" y="8004"/>
                  <a:pt x="2281173" y="4730"/>
                  <a:pt x="2281173" y="1455"/>
                </a:cubicBezTo>
                <a:cubicBezTo>
                  <a:pt x="2285405" y="4730"/>
                  <a:pt x="2289637" y="4730"/>
                  <a:pt x="2293869" y="4730"/>
                </a:cubicBezTo>
                <a:lnTo>
                  <a:pt x="2302334" y="1455"/>
                </a:lnTo>
                <a:cubicBezTo>
                  <a:pt x="2319263" y="4730"/>
                  <a:pt x="2323495" y="4730"/>
                  <a:pt x="2331959" y="1455"/>
                </a:cubicBezTo>
                <a:lnTo>
                  <a:pt x="2344656" y="4730"/>
                </a:lnTo>
                <a:cubicBezTo>
                  <a:pt x="2348888" y="4730"/>
                  <a:pt x="2357353" y="4730"/>
                  <a:pt x="2365817" y="1455"/>
                </a:cubicBezTo>
                <a:cubicBezTo>
                  <a:pt x="2370049" y="8004"/>
                  <a:pt x="2374282" y="8004"/>
                  <a:pt x="2382746" y="8004"/>
                </a:cubicBezTo>
                <a:cubicBezTo>
                  <a:pt x="2386978" y="11278"/>
                  <a:pt x="2386978" y="8004"/>
                  <a:pt x="2399675" y="8004"/>
                </a:cubicBezTo>
                <a:cubicBezTo>
                  <a:pt x="2416604" y="11278"/>
                  <a:pt x="2437765" y="8004"/>
                  <a:pt x="2454694" y="8004"/>
                </a:cubicBezTo>
                <a:cubicBezTo>
                  <a:pt x="2454694" y="7999"/>
                  <a:pt x="2454694" y="7876"/>
                  <a:pt x="2454694" y="4730"/>
                </a:cubicBezTo>
                <a:cubicBezTo>
                  <a:pt x="2458926" y="4730"/>
                  <a:pt x="2463159" y="4730"/>
                  <a:pt x="2467391" y="1455"/>
                </a:cubicBezTo>
                <a:cubicBezTo>
                  <a:pt x="2471623" y="4730"/>
                  <a:pt x="2471623" y="8004"/>
                  <a:pt x="2471623" y="11278"/>
                </a:cubicBezTo>
                <a:cubicBezTo>
                  <a:pt x="2480087" y="8004"/>
                  <a:pt x="2484320" y="8004"/>
                  <a:pt x="2492784" y="11278"/>
                </a:cubicBezTo>
                <a:cubicBezTo>
                  <a:pt x="2492784" y="11281"/>
                  <a:pt x="2492784" y="11388"/>
                  <a:pt x="2492784" y="14552"/>
                </a:cubicBezTo>
                <a:cubicBezTo>
                  <a:pt x="2501249" y="11278"/>
                  <a:pt x="2505481" y="11278"/>
                  <a:pt x="2509713" y="11278"/>
                </a:cubicBezTo>
                <a:cubicBezTo>
                  <a:pt x="2530874" y="11278"/>
                  <a:pt x="2556268" y="11278"/>
                  <a:pt x="2577429" y="11278"/>
                </a:cubicBezTo>
                <a:cubicBezTo>
                  <a:pt x="2577429" y="11281"/>
                  <a:pt x="2577429" y="11388"/>
                  <a:pt x="2577429" y="14552"/>
                </a:cubicBezTo>
                <a:lnTo>
                  <a:pt x="2584835" y="12915"/>
                </a:lnTo>
                <a:cubicBezTo>
                  <a:pt x="2598590" y="11278"/>
                  <a:pt x="2615519" y="11278"/>
                  <a:pt x="2628216" y="14552"/>
                </a:cubicBezTo>
                <a:cubicBezTo>
                  <a:pt x="2632448" y="11278"/>
                  <a:pt x="2632448" y="11278"/>
                  <a:pt x="2632448" y="8004"/>
                </a:cubicBezTo>
                <a:cubicBezTo>
                  <a:pt x="2636680" y="8004"/>
                  <a:pt x="2640912" y="11278"/>
                  <a:pt x="2645144" y="11278"/>
                </a:cubicBezTo>
                <a:cubicBezTo>
                  <a:pt x="2657841" y="8004"/>
                  <a:pt x="2670538" y="8004"/>
                  <a:pt x="2683235" y="8004"/>
                </a:cubicBezTo>
                <a:cubicBezTo>
                  <a:pt x="2691699" y="11278"/>
                  <a:pt x="2700163" y="8004"/>
                  <a:pt x="2708628" y="8004"/>
                </a:cubicBezTo>
                <a:cubicBezTo>
                  <a:pt x="2712860" y="11278"/>
                  <a:pt x="2717092" y="11278"/>
                  <a:pt x="2721325" y="11278"/>
                </a:cubicBezTo>
                <a:cubicBezTo>
                  <a:pt x="2721325" y="11281"/>
                  <a:pt x="2721325" y="11388"/>
                  <a:pt x="2721325" y="14552"/>
                </a:cubicBezTo>
                <a:lnTo>
                  <a:pt x="2738254" y="14552"/>
                </a:lnTo>
                <a:cubicBezTo>
                  <a:pt x="2750950" y="14552"/>
                  <a:pt x="2763647" y="11278"/>
                  <a:pt x="2776344" y="11278"/>
                </a:cubicBezTo>
                <a:cubicBezTo>
                  <a:pt x="2776367" y="11287"/>
                  <a:pt x="2784808" y="14552"/>
                  <a:pt x="2784808" y="14552"/>
                </a:cubicBezTo>
                <a:cubicBezTo>
                  <a:pt x="2801737" y="11278"/>
                  <a:pt x="2827130" y="11278"/>
                  <a:pt x="2839827" y="8004"/>
                </a:cubicBezTo>
                <a:cubicBezTo>
                  <a:pt x="2839827" y="4730"/>
                  <a:pt x="2839827" y="1455"/>
                  <a:pt x="2844059" y="1455"/>
                </a:cubicBezTo>
                <a:cubicBezTo>
                  <a:pt x="2844066" y="1455"/>
                  <a:pt x="2844231" y="1455"/>
                  <a:pt x="2848292" y="1455"/>
                </a:cubicBezTo>
                <a:cubicBezTo>
                  <a:pt x="2852524" y="4730"/>
                  <a:pt x="2860988" y="4730"/>
                  <a:pt x="2869453" y="1455"/>
                </a:cubicBezTo>
                <a:lnTo>
                  <a:pt x="2869453" y="8004"/>
                </a:lnTo>
                <a:cubicBezTo>
                  <a:pt x="2877917" y="8004"/>
                  <a:pt x="2886382" y="8004"/>
                  <a:pt x="2894846" y="4730"/>
                </a:cubicBezTo>
                <a:cubicBezTo>
                  <a:pt x="2894868" y="4747"/>
                  <a:pt x="2899100" y="8004"/>
                  <a:pt x="2907543" y="8004"/>
                </a:cubicBezTo>
                <a:cubicBezTo>
                  <a:pt x="2907543" y="7979"/>
                  <a:pt x="2907576" y="4730"/>
                  <a:pt x="2916007" y="4730"/>
                </a:cubicBezTo>
                <a:lnTo>
                  <a:pt x="2937168" y="8004"/>
                </a:lnTo>
                <a:cubicBezTo>
                  <a:pt x="2941401" y="11278"/>
                  <a:pt x="2941401" y="11278"/>
                  <a:pt x="2941401" y="14552"/>
                </a:cubicBezTo>
                <a:cubicBezTo>
                  <a:pt x="2945633" y="11278"/>
                  <a:pt x="2949865" y="11278"/>
                  <a:pt x="2954097" y="11278"/>
                </a:cubicBezTo>
                <a:cubicBezTo>
                  <a:pt x="2958330" y="8004"/>
                  <a:pt x="2958330" y="4730"/>
                  <a:pt x="2958330" y="1455"/>
                </a:cubicBezTo>
                <a:cubicBezTo>
                  <a:pt x="2975258" y="4730"/>
                  <a:pt x="2987955" y="4730"/>
                  <a:pt x="3000652" y="8004"/>
                </a:cubicBezTo>
                <a:cubicBezTo>
                  <a:pt x="3000660" y="8004"/>
                  <a:pt x="3004888" y="8001"/>
                  <a:pt x="3009116" y="4730"/>
                </a:cubicBezTo>
                <a:cubicBezTo>
                  <a:pt x="3013349" y="8004"/>
                  <a:pt x="3017581" y="8004"/>
                  <a:pt x="3021813" y="8004"/>
                </a:cubicBezTo>
                <a:cubicBezTo>
                  <a:pt x="3030277" y="11278"/>
                  <a:pt x="3042974" y="11278"/>
                  <a:pt x="3051439" y="11278"/>
                </a:cubicBezTo>
                <a:cubicBezTo>
                  <a:pt x="3051439" y="11281"/>
                  <a:pt x="3051439" y="11388"/>
                  <a:pt x="3051439" y="14552"/>
                </a:cubicBezTo>
                <a:cubicBezTo>
                  <a:pt x="3059903" y="8004"/>
                  <a:pt x="3059903" y="8004"/>
                  <a:pt x="3059903" y="1455"/>
                </a:cubicBezTo>
                <a:cubicBezTo>
                  <a:pt x="3059903" y="1455"/>
                  <a:pt x="3076832" y="4730"/>
                  <a:pt x="3068368" y="4730"/>
                </a:cubicBezTo>
                <a:cubicBezTo>
                  <a:pt x="3064135" y="8004"/>
                  <a:pt x="3064135" y="11278"/>
                  <a:pt x="3064135" y="14552"/>
                </a:cubicBezTo>
                <a:cubicBezTo>
                  <a:pt x="3068368" y="11278"/>
                  <a:pt x="3072600" y="11278"/>
                  <a:pt x="3076832" y="11278"/>
                </a:cubicBezTo>
                <a:cubicBezTo>
                  <a:pt x="3076832" y="11281"/>
                  <a:pt x="3076832" y="11388"/>
                  <a:pt x="3076832" y="14552"/>
                </a:cubicBezTo>
                <a:lnTo>
                  <a:pt x="3089529" y="11278"/>
                </a:lnTo>
                <a:lnTo>
                  <a:pt x="3110690" y="11278"/>
                </a:lnTo>
                <a:cubicBezTo>
                  <a:pt x="3119154" y="8004"/>
                  <a:pt x="3119154" y="11278"/>
                  <a:pt x="3127619" y="11278"/>
                </a:cubicBezTo>
                <a:cubicBezTo>
                  <a:pt x="3136083" y="8004"/>
                  <a:pt x="3136083" y="14552"/>
                  <a:pt x="3144548" y="14552"/>
                </a:cubicBezTo>
                <a:cubicBezTo>
                  <a:pt x="3144566" y="11278"/>
                  <a:pt x="3148789" y="11278"/>
                  <a:pt x="3153012" y="11278"/>
                </a:cubicBezTo>
                <a:cubicBezTo>
                  <a:pt x="3161477" y="8004"/>
                  <a:pt x="3161477" y="11278"/>
                  <a:pt x="3169941" y="11278"/>
                </a:cubicBezTo>
                <a:cubicBezTo>
                  <a:pt x="3169967" y="11258"/>
                  <a:pt x="3174199" y="8004"/>
                  <a:pt x="3182638" y="8004"/>
                </a:cubicBezTo>
                <a:cubicBezTo>
                  <a:pt x="3182642" y="11278"/>
                  <a:pt x="3182773" y="11278"/>
                  <a:pt x="3186870" y="11278"/>
                </a:cubicBezTo>
                <a:cubicBezTo>
                  <a:pt x="3186870" y="8004"/>
                  <a:pt x="3191102" y="8004"/>
                  <a:pt x="3191102" y="4730"/>
                </a:cubicBezTo>
                <a:cubicBezTo>
                  <a:pt x="3199567" y="8004"/>
                  <a:pt x="3212263" y="8004"/>
                  <a:pt x="3220728" y="8004"/>
                </a:cubicBezTo>
                <a:cubicBezTo>
                  <a:pt x="3233425" y="11278"/>
                  <a:pt x="3250354" y="11278"/>
                  <a:pt x="3263050" y="11278"/>
                </a:cubicBezTo>
                <a:cubicBezTo>
                  <a:pt x="3263050" y="11281"/>
                  <a:pt x="3263050" y="11388"/>
                  <a:pt x="3263050" y="14552"/>
                </a:cubicBezTo>
                <a:lnTo>
                  <a:pt x="3274689" y="12915"/>
                </a:lnTo>
                <a:lnTo>
                  <a:pt x="3284211" y="14552"/>
                </a:lnTo>
                <a:cubicBezTo>
                  <a:pt x="3292676" y="14552"/>
                  <a:pt x="3296908" y="14552"/>
                  <a:pt x="3305373" y="14552"/>
                </a:cubicBezTo>
                <a:cubicBezTo>
                  <a:pt x="3309605" y="14552"/>
                  <a:pt x="3309605" y="17826"/>
                  <a:pt x="3322301" y="14552"/>
                </a:cubicBezTo>
                <a:cubicBezTo>
                  <a:pt x="3330766" y="11278"/>
                  <a:pt x="3334998" y="17826"/>
                  <a:pt x="3339230" y="14552"/>
                </a:cubicBezTo>
                <a:cubicBezTo>
                  <a:pt x="3339261" y="14529"/>
                  <a:pt x="3347703" y="8004"/>
                  <a:pt x="3351927" y="8004"/>
                </a:cubicBezTo>
                <a:cubicBezTo>
                  <a:pt x="3351927" y="8022"/>
                  <a:pt x="3351939" y="14552"/>
                  <a:pt x="3360392" y="14552"/>
                </a:cubicBezTo>
                <a:cubicBezTo>
                  <a:pt x="3364624" y="11278"/>
                  <a:pt x="3364624" y="11278"/>
                  <a:pt x="3368856" y="8004"/>
                </a:cubicBezTo>
                <a:cubicBezTo>
                  <a:pt x="3368856" y="7999"/>
                  <a:pt x="3368856" y="7876"/>
                  <a:pt x="3368856" y="4730"/>
                </a:cubicBezTo>
                <a:cubicBezTo>
                  <a:pt x="3373088" y="8004"/>
                  <a:pt x="3377320" y="8004"/>
                  <a:pt x="3381553" y="8004"/>
                </a:cubicBezTo>
                <a:cubicBezTo>
                  <a:pt x="3385785" y="8004"/>
                  <a:pt x="3385785" y="8004"/>
                  <a:pt x="3390017" y="4730"/>
                </a:cubicBezTo>
                <a:cubicBezTo>
                  <a:pt x="3390017" y="8004"/>
                  <a:pt x="3394249" y="8004"/>
                  <a:pt x="3394249" y="11278"/>
                </a:cubicBezTo>
                <a:cubicBezTo>
                  <a:pt x="3398482" y="11278"/>
                  <a:pt x="3402714" y="11278"/>
                  <a:pt x="3406946" y="11278"/>
                </a:cubicBezTo>
                <a:cubicBezTo>
                  <a:pt x="3411178" y="8004"/>
                  <a:pt x="3415411" y="11278"/>
                  <a:pt x="3419643" y="11278"/>
                </a:cubicBezTo>
                <a:cubicBezTo>
                  <a:pt x="3419643" y="8004"/>
                  <a:pt x="3419643" y="4730"/>
                  <a:pt x="3415411" y="1455"/>
                </a:cubicBezTo>
                <a:cubicBezTo>
                  <a:pt x="3419643" y="1455"/>
                  <a:pt x="3423875" y="1455"/>
                  <a:pt x="3428107" y="1455"/>
                </a:cubicBezTo>
                <a:lnTo>
                  <a:pt x="3436572" y="4730"/>
                </a:lnTo>
                <a:cubicBezTo>
                  <a:pt x="3436572" y="8004"/>
                  <a:pt x="3436572" y="8004"/>
                  <a:pt x="3436572" y="11278"/>
                </a:cubicBezTo>
                <a:cubicBezTo>
                  <a:pt x="3445036" y="11278"/>
                  <a:pt x="3453501" y="8004"/>
                  <a:pt x="3461965" y="8004"/>
                </a:cubicBezTo>
                <a:lnTo>
                  <a:pt x="3461965" y="14552"/>
                </a:lnTo>
                <a:cubicBezTo>
                  <a:pt x="3470430" y="14552"/>
                  <a:pt x="3487358" y="8004"/>
                  <a:pt x="3508520" y="11278"/>
                </a:cubicBezTo>
                <a:cubicBezTo>
                  <a:pt x="3508520" y="11281"/>
                  <a:pt x="3508520" y="11388"/>
                  <a:pt x="3508520" y="14552"/>
                </a:cubicBezTo>
                <a:cubicBezTo>
                  <a:pt x="3516984" y="14552"/>
                  <a:pt x="3525449" y="14552"/>
                  <a:pt x="3533913" y="14552"/>
                </a:cubicBezTo>
                <a:cubicBezTo>
                  <a:pt x="3538145" y="14552"/>
                  <a:pt x="3538145" y="14552"/>
                  <a:pt x="3542377" y="14552"/>
                </a:cubicBezTo>
                <a:cubicBezTo>
                  <a:pt x="3550842" y="11278"/>
                  <a:pt x="3559306" y="11278"/>
                  <a:pt x="3567771" y="11278"/>
                </a:cubicBezTo>
                <a:cubicBezTo>
                  <a:pt x="3588932" y="11278"/>
                  <a:pt x="3605861" y="11278"/>
                  <a:pt x="3627022" y="14552"/>
                </a:cubicBezTo>
                <a:cubicBezTo>
                  <a:pt x="3635487" y="8004"/>
                  <a:pt x="3639719" y="14552"/>
                  <a:pt x="3639719" y="14552"/>
                </a:cubicBezTo>
                <a:cubicBezTo>
                  <a:pt x="3643951" y="11278"/>
                  <a:pt x="3648183" y="11278"/>
                  <a:pt x="3656648" y="11278"/>
                </a:cubicBezTo>
                <a:cubicBezTo>
                  <a:pt x="3656648" y="11281"/>
                  <a:pt x="3656648" y="11388"/>
                  <a:pt x="3656648" y="14552"/>
                </a:cubicBezTo>
                <a:cubicBezTo>
                  <a:pt x="3656653" y="14552"/>
                  <a:pt x="3656807" y="14552"/>
                  <a:pt x="3660880" y="14552"/>
                </a:cubicBezTo>
                <a:cubicBezTo>
                  <a:pt x="3660893" y="14532"/>
                  <a:pt x="3665125" y="8009"/>
                  <a:pt x="3673577" y="11278"/>
                </a:cubicBezTo>
                <a:cubicBezTo>
                  <a:pt x="3677809" y="11278"/>
                  <a:pt x="3673577" y="17826"/>
                  <a:pt x="3682041" y="14552"/>
                </a:cubicBezTo>
                <a:lnTo>
                  <a:pt x="3686273" y="11278"/>
                </a:lnTo>
                <a:cubicBezTo>
                  <a:pt x="3690506" y="11278"/>
                  <a:pt x="3694738" y="11278"/>
                  <a:pt x="3698970" y="11278"/>
                </a:cubicBezTo>
                <a:cubicBezTo>
                  <a:pt x="3703202" y="8022"/>
                  <a:pt x="3703226" y="11278"/>
                  <a:pt x="3711667" y="11278"/>
                </a:cubicBezTo>
                <a:cubicBezTo>
                  <a:pt x="3728596" y="8004"/>
                  <a:pt x="3741292" y="8004"/>
                  <a:pt x="3753989" y="8004"/>
                </a:cubicBezTo>
                <a:cubicBezTo>
                  <a:pt x="3762453" y="11278"/>
                  <a:pt x="3770918" y="8004"/>
                  <a:pt x="3783615" y="8004"/>
                </a:cubicBezTo>
                <a:cubicBezTo>
                  <a:pt x="3787847" y="11278"/>
                  <a:pt x="3792079" y="11278"/>
                  <a:pt x="3796311" y="11278"/>
                </a:cubicBezTo>
                <a:cubicBezTo>
                  <a:pt x="3796311" y="11281"/>
                  <a:pt x="3796311" y="11388"/>
                  <a:pt x="3796311" y="14552"/>
                </a:cubicBezTo>
                <a:cubicBezTo>
                  <a:pt x="3800544" y="14552"/>
                  <a:pt x="3804776" y="14552"/>
                  <a:pt x="3809008" y="14552"/>
                </a:cubicBezTo>
                <a:lnTo>
                  <a:pt x="3813240" y="14552"/>
                </a:lnTo>
                <a:cubicBezTo>
                  <a:pt x="3813246" y="14552"/>
                  <a:pt x="3813396" y="14552"/>
                  <a:pt x="3817472" y="14552"/>
                </a:cubicBezTo>
                <a:cubicBezTo>
                  <a:pt x="3817476" y="11278"/>
                  <a:pt x="3817603" y="11278"/>
                  <a:pt x="3821705" y="11278"/>
                </a:cubicBezTo>
                <a:cubicBezTo>
                  <a:pt x="3821705" y="11290"/>
                  <a:pt x="3821712" y="14552"/>
                  <a:pt x="3825937" y="14552"/>
                </a:cubicBezTo>
                <a:cubicBezTo>
                  <a:pt x="3834401" y="14552"/>
                  <a:pt x="3842866" y="14552"/>
                  <a:pt x="3851330" y="14552"/>
                </a:cubicBezTo>
                <a:cubicBezTo>
                  <a:pt x="3859795" y="11278"/>
                  <a:pt x="3868259" y="14552"/>
                  <a:pt x="3876724" y="14552"/>
                </a:cubicBezTo>
                <a:cubicBezTo>
                  <a:pt x="3889420" y="11278"/>
                  <a:pt x="3902117" y="11278"/>
                  <a:pt x="3910582" y="11278"/>
                </a:cubicBezTo>
                <a:cubicBezTo>
                  <a:pt x="3910582" y="11281"/>
                  <a:pt x="3910582" y="11388"/>
                  <a:pt x="3910582" y="14552"/>
                </a:cubicBezTo>
                <a:lnTo>
                  <a:pt x="3919046" y="14552"/>
                </a:lnTo>
                <a:cubicBezTo>
                  <a:pt x="3923278" y="17826"/>
                  <a:pt x="3948672" y="11278"/>
                  <a:pt x="3961368" y="14552"/>
                </a:cubicBezTo>
                <a:cubicBezTo>
                  <a:pt x="3965601" y="14552"/>
                  <a:pt x="3974065" y="14552"/>
                  <a:pt x="3982529" y="14552"/>
                </a:cubicBezTo>
                <a:cubicBezTo>
                  <a:pt x="3982533" y="17826"/>
                  <a:pt x="3982661" y="17826"/>
                  <a:pt x="3986762" y="17826"/>
                </a:cubicBezTo>
                <a:cubicBezTo>
                  <a:pt x="3990994" y="14552"/>
                  <a:pt x="3990994" y="14552"/>
                  <a:pt x="3995226" y="11278"/>
                </a:cubicBezTo>
                <a:cubicBezTo>
                  <a:pt x="4003691" y="11278"/>
                  <a:pt x="4012155" y="11278"/>
                  <a:pt x="4020620" y="14552"/>
                </a:cubicBezTo>
                <a:cubicBezTo>
                  <a:pt x="4024852" y="11278"/>
                  <a:pt x="4024852" y="11278"/>
                  <a:pt x="4029084" y="11278"/>
                </a:cubicBezTo>
                <a:lnTo>
                  <a:pt x="4036490" y="9641"/>
                </a:lnTo>
                <a:cubicBezTo>
                  <a:pt x="4040723" y="8822"/>
                  <a:pt x="4039665" y="8004"/>
                  <a:pt x="4041781" y="8004"/>
                </a:cubicBezTo>
                <a:lnTo>
                  <a:pt x="4052890" y="9641"/>
                </a:lnTo>
                <a:cubicBezTo>
                  <a:pt x="4071406" y="14552"/>
                  <a:pt x="4088335" y="8004"/>
                  <a:pt x="4088335" y="8004"/>
                </a:cubicBezTo>
                <a:cubicBezTo>
                  <a:pt x="4096800" y="8004"/>
                  <a:pt x="4101032" y="8004"/>
                  <a:pt x="4109496" y="8004"/>
                </a:cubicBezTo>
                <a:cubicBezTo>
                  <a:pt x="4126425" y="11278"/>
                  <a:pt x="4147586" y="11278"/>
                  <a:pt x="4168748" y="11278"/>
                </a:cubicBezTo>
                <a:cubicBezTo>
                  <a:pt x="4168748" y="11284"/>
                  <a:pt x="4168748" y="11421"/>
                  <a:pt x="4168748" y="14552"/>
                </a:cubicBezTo>
                <a:cubicBezTo>
                  <a:pt x="4189909" y="11278"/>
                  <a:pt x="4215302" y="8004"/>
                  <a:pt x="4236463" y="4730"/>
                </a:cubicBezTo>
                <a:cubicBezTo>
                  <a:pt x="4236463" y="8004"/>
                  <a:pt x="4236463" y="8004"/>
                  <a:pt x="4236463" y="11278"/>
                </a:cubicBezTo>
                <a:lnTo>
                  <a:pt x="4244928" y="11278"/>
                </a:lnTo>
                <a:cubicBezTo>
                  <a:pt x="4244928" y="8004"/>
                  <a:pt x="4244928" y="8004"/>
                  <a:pt x="4244928" y="4730"/>
                </a:cubicBezTo>
                <a:cubicBezTo>
                  <a:pt x="4257625" y="4730"/>
                  <a:pt x="4266089" y="4730"/>
                  <a:pt x="4278786" y="4730"/>
                </a:cubicBezTo>
                <a:cubicBezTo>
                  <a:pt x="4278786" y="8004"/>
                  <a:pt x="4278786" y="8004"/>
                  <a:pt x="4283018" y="11278"/>
                </a:cubicBezTo>
                <a:cubicBezTo>
                  <a:pt x="4283030" y="11278"/>
                  <a:pt x="4287256" y="11278"/>
                  <a:pt x="4291482" y="11278"/>
                </a:cubicBezTo>
                <a:cubicBezTo>
                  <a:pt x="4291482" y="11284"/>
                  <a:pt x="4291482" y="11421"/>
                  <a:pt x="4291482" y="14552"/>
                </a:cubicBezTo>
                <a:cubicBezTo>
                  <a:pt x="4291487" y="14552"/>
                  <a:pt x="4291616" y="14552"/>
                  <a:pt x="4295715" y="14552"/>
                </a:cubicBezTo>
                <a:cubicBezTo>
                  <a:pt x="4304179" y="11278"/>
                  <a:pt x="4316876" y="11278"/>
                  <a:pt x="4325340" y="11278"/>
                </a:cubicBezTo>
                <a:cubicBezTo>
                  <a:pt x="4325352" y="11288"/>
                  <a:pt x="4329585" y="14552"/>
                  <a:pt x="4338037" y="14552"/>
                </a:cubicBezTo>
                <a:cubicBezTo>
                  <a:pt x="4338037" y="11278"/>
                  <a:pt x="4342269" y="11278"/>
                  <a:pt x="4342269" y="8004"/>
                </a:cubicBezTo>
                <a:cubicBezTo>
                  <a:pt x="4350734" y="8004"/>
                  <a:pt x="4363430" y="11278"/>
                  <a:pt x="4371895" y="11278"/>
                </a:cubicBezTo>
                <a:lnTo>
                  <a:pt x="4376127" y="14552"/>
                </a:lnTo>
                <a:cubicBezTo>
                  <a:pt x="4397288" y="14552"/>
                  <a:pt x="4409985" y="14552"/>
                  <a:pt x="4426914" y="14552"/>
                </a:cubicBezTo>
                <a:cubicBezTo>
                  <a:pt x="4426914" y="14529"/>
                  <a:pt x="4426929" y="11267"/>
                  <a:pt x="4431146" y="8004"/>
                </a:cubicBezTo>
                <a:cubicBezTo>
                  <a:pt x="4443843" y="8004"/>
                  <a:pt x="4456539" y="8004"/>
                  <a:pt x="4473468" y="8004"/>
                </a:cubicBezTo>
                <a:cubicBezTo>
                  <a:pt x="4473468" y="7996"/>
                  <a:pt x="4473468" y="7841"/>
                  <a:pt x="4473468" y="4730"/>
                </a:cubicBezTo>
                <a:cubicBezTo>
                  <a:pt x="4486165" y="8004"/>
                  <a:pt x="4490397" y="8004"/>
                  <a:pt x="4498862" y="8004"/>
                </a:cubicBezTo>
                <a:cubicBezTo>
                  <a:pt x="4503094" y="11278"/>
                  <a:pt x="4507326" y="11278"/>
                  <a:pt x="4511558" y="11278"/>
                </a:cubicBezTo>
                <a:cubicBezTo>
                  <a:pt x="4511558" y="11285"/>
                  <a:pt x="4511558" y="11432"/>
                  <a:pt x="4511558" y="14552"/>
                </a:cubicBezTo>
                <a:lnTo>
                  <a:pt x="4528487" y="14552"/>
                </a:lnTo>
                <a:lnTo>
                  <a:pt x="4535894" y="15780"/>
                </a:lnTo>
                <a:cubicBezTo>
                  <a:pt x="4549649" y="11278"/>
                  <a:pt x="4562345" y="14552"/>
                  <a:pt x="4562345" y="14552"/>
                </a:cubicBezTo>
                <a:cubicBezTo>
                  <a:pt x="4570810" y="11278"/>
                  <a:pt x="4583506" y="11278"/>
                  <a:pt x="4591971" y="11278"/>
                </a:cubicBezTo>
                <a:cubicBezTo>
                  <a:pt x="4600435" y="8004"/>
                  <a:pt x="4608900" y="8004"/>
                  <a:pt x="4621596" y="8004"/>
                </a:cubicBezTo>
                <a:cubicBezTo>
                  <a:pt x="4621600" y="11278"/>
                  <a:pt x="4621719" y="11278"/>
                  <a:pt x="4625829" y="11278"/>
                </a:cubicBezTo>
                <a:cubicBezTo>
                  <a:pt x="4625849" y="8004"/>
                  <a:pt x="4630071" y="8004"/>
                  <a:pt x="4634293" y="8004"/>
                </a:cubicBezTo>
                <a:cubicBezTo>
                  <a:pt x="4634293" y="7996"/>
                  <a:pt x="4634293" y="7841"/>
                  <a:pt x="4634293" y="4730"/>
                </a:cubicBezTo>
                <a:cubicBezTo>
                  <a:pt x="4651222" y="1455"/>
                  <a:pt x="4668151" y="8004"/>
                  <a:pt x="4680848" y="1455"/>
                </a:cubicBezTo>
                <a:cubicBezTo>
                  <a:pt x="4689312" y="4730"/>
                  <a:pt x="4689312" y="8004"/>
                  <a:pt x="4689312" y="11278"/>
                </a:cubicBezTo>
                <a:cubicBezTo>
                  <a:pt x="4693544" y="8004"/>
                  <a:pt x="4693544" y="4730"/>
                  <a:pt x="4693544" y="1455"/>
                </a:cubicBezTo>
                <a:cubicBezTo>
                  <a:pt x="4697777" y="1455"/>
                  <a:pt x="4702009" y="1455"/>
                  <a:pt x="4706241" y="1455"/>
                </a:cubicBezTo>
                <a:cubicBezTo>
                  <a:pt x="4710473" y="1455"/>
                  <a:pt x="4710473" y="4730"/>
                  <a:pt x="4710473" y="8004"/>
                </a:cubicBezTo>
                <a:cubicBezTo>
                  <a:pt x="4718938" y="8004"/>
                  <a:pt x="4752796" y="4730"/>
                  <a:pt x="4769725" y="8004"/>
                </a:cubicBezTo>
                <a:cubicBezTo>
                  <a:pt x="4778189" y="11278"/>
                  <a:pt x="4795118" y="17826"/>
                  <a:pt x="4812047" y="14552"/>
                </a:cubicBezTo>
                <a:cubicBezTo>
                  <a:pt x="4812081" y="14526"/>
                  <a:pt x="4820520" y="7997"/>
                  <a:pt x="4824744" y="4730"/>
                </a:cubicBezTo>
                <a:cubicBezTo>
                  <a:pt x="4828976" y="11278"/>
                  <a:pt x="4828976" y="11278"/>
                  <a:pt x="4828976" y="14552"/>
                </a:cubicBezTo>
                <a:lnTo>
                  <a:pt x="4837440" y="4730"/>
                </a:lnTo>
                <a:lnTo>
                  <a:pt x="4850137" y="8004"/>
                </a:lnTo>
                <a:cubicBezTo>
                  <a:pt x="4867066" y="8004"/>
                  <a:pt x="4883995" y="8004"/>
                  <a:pt x="4905156" y="8004"/>
                </a:cubicBezTo>
                <a:cubicBezTo>
                  <a:pt x="4909388" y="11278"/>
                  <a:pt x="4913620" y="11278"/>
                  <a:pt x="4922085" y="11278"/>
                </a:cubicBezTo>
                <a:cubicBezTo>
                  <a:pt x="4922085" y="11295"/>
                  <a:pt x="4922095" y="14552"/>
                  <a:pt x="4926317" y="14552"/>
                </a:cubicBezTo>
                <a:cubicBezTo>
                  <a:pt x="4934782" y="14552"/>
                  <a:pt x="4955943" y="11278"/>
                  <a:pt x="4968639" y="14552"/>
                </a:cubicBezTo>
                <a:lnTo>
                  <a:pt x="4985568" y="14552"/>
                </a:lnTo>
                <a:cubicBezTo>
                  <a:pt x="4989801" y="17826"/>
                  <a:pt x="4994033" y="17826"/>
                  <a:pt x="5002497" y="14552"/>
                </a:cubicBezTo>
                <a:cubicBezTo>
                  <a:pt x="5004613" y="12915"/>
                  <a:pt x="5004613" y="12915"/>
                  <a:pt x="5006729" y="11278"/>
                </a:cubicBezTo>
                <a:cubicBezTo>
                  <a:pt x="5010962" y="8004"/>
                  <a:pt x="5027891" y="11278"/>
                  <a:pt x="5036355" y="11278"/>
                </a:cubicBezTo>
                <a:cubicBezTo>
                  <a:pt x="5057516" y="4730"/>
                  <a:pt x="5082910" y="11278"/>
                  <a:pt x="5099839" y="11278"/>
                </a:cubicBezTo>
                <a:cubicBezTo>
                  <a:pt x="5099839" y="8004"/>
                  <a:pt x="5099839" y="4730"/>
                  <a:pt x="5099839" y="1455"/>
                </a:cubicBezTo>
                <a:cubicBezTo>
                  <a:pt x="5099844" y="1455"/>
                  <a:pt x="5099984" y="1455"/>
                  <a:pt x="5104071" y="1455"/>
                </a:cubicBezTo>
                <a:cubicBezTo>
                  <a:pt x="5104071" y="4730"/>
                  <a:pt x="5108303" y="4730"/>
                  <a:pt x="5108303" y="11278"/>
                </a:cubicBezTo>
                <a:cubicBezTo>
                  <a:pt x="5116767" y="11278"/>
                  <a:pt x="5116767" y="11278"/>
                  <a:pt x="5125232" y="8004"/>
                </a:cubicBezTo>
                <a:cubicBezTo>
                  <a:pt x="5125232" y="7996"/>
                  <a:pt x="5125232" y="7841"/>
                  <a:pt x="5125232" y="4730"/>
                </a:cubicBezTo>
                <a:cubicBezTo>
                  <a:pt x="5129464" y="4730"/>
                  <a:pt x="5133696" y="11278"/>
                  <a:pt x="5133696" y="11278"/>
                </a:cubicBezTo>
                <a:cubicBezTo>
                  <a:pt x="5142161" y="11278"/>
                  <a:pt x="5146393" y="8004"/>
                  <a:pt x="5154858" y="8004"/>
                </a:cubicBezTo>
                <a:cubicBezTo>
                  <a:pt x="5154881" y="8022"/>
                  <a:pt x="5159113" y="11278"/>
                  <a:pt x="5167554" y="11278"/>
                </a:cubicBezTo>
                <a:cubicBezTo>
                  <a:pt x="5171786" y="8004"/>
                  <a:pt x="5171786" y="8004"/>
                  <a:pt x="5171786" y="4730"/>
                </a:cubicBezTo>
                <a:cubicBezTo>
                  <a:pt x="5180251" y="4730"/>
                  <a:pt x="5180251" y="8004"/>
                  <a:pt x="5188715" y="8004"/>
                </a:cubicBezTo>
                <a:cubicBezTo>
                  <a:pt x="5188715" y="7996"/>
                  <a:pt x="5188715" y="7841"/>
                  <a:pt x="5188715" y="4730"/>
                </a:cubicBezTo>
                <a:cubicBezTo>
                  <a:pt x="5197180" y="4730"/>
                  <a:pt x="5197180" y="11278"/>
                  <a:pt x="5205644" y="11278"/>
                </a:cubicBezTo>
                <a:cubicBezTo>
                  <a:pt x="5209877" y="8004"/>
                  <a:pt x="5209877" y="8004"/>
                  <a:pt x="5209877" y="4730"/>
                </a:cubicBezTo>
                <a:cubicBezTo>
                  <a:pt x="5218341" y="8004"/>
                  <a:pt x="5222573" y="8004"/>
                  <a:pt x="5231038" y="8004"/>
                </a:cubicBezTo>
                <a:cubicBezTo>
                  <a:pt x="5231038" y="7996"/>
                  <a:pt x="5231038" y="7841"/>
                  <a:pt x="5231038" y="4730"/>
                </a:cubicBezTo>
                <a:cubicBezTo>
                  <a:pt x="5235270" y="4730"/>
                  <a:pt x="5239502" y="4730"/>
                  <a:pt x="5243734" y="4730"/>
                </a:cubicBezTo>
                <a:cubicBezTo>
                  <a:pt x="5243738" y="8004"/>
                  <a:pt x="5243855" y="8004"/>
                  <a:pt x="5247967" y="8004"/>
                </a:cubicBezTo>
                <a:cubicBezTo>
                  <a:pt x="5247967" y="7996"/>
                  <a:pt x="5247967" y="7841"/>
                  <a:pt x="5247967" y="4730"/>
                </a:cubicBezTo>
                <a:cubicBezTo>
                  <a:pt x="5252199" y="4730"/>
                  <a:pt x="5256431" y="4730"/>
                  <a:pt x="5264896" y="4730"/>
                </a:cubicBezTo>
                <a:cubicBezTo>
                  <a:pt x="5264896" y="8004"/>
                  <a:pt x="5264896" y="8004"/>
                  <a:pt x="5264896" y="11278"/>
                </a:cubicBezTo>
                <a:cubicBezTo>
                  <a:pt x="5269128" y="11278"/>
                  <a:pt x="5277592" y="11278"/>
                  <a:pt x="5281824" y="14552"/>
                </a:cubicBezTo>
                <a:cubicBezTo>
                  <a:pt x="5281824" y="14525"/>
                  <a:pt x="5281860" y="11278"/>
                  <a:pt x="5290289" y="11278"/>
                </a:cubicBezTo>
                <a:cubicBezTo>
                  <a:pt x="5290289" y="11294"/>
                  <a:pt x="5290309" y="14552"/>
                  <a:pt x="5298753" y="14552"/>
                </a:cubicBezTo>
                <a:cubicBezTo>
                  <a:pt x="5298753" y="14525"/>
                  <a:pt x="5298789" y="11278"/>
                  <a:pt x="5307218" y="11278"/>
                </a:cubicBezTo>
                <a:cubicBezTo>
                  <a:pt x="5307218" y="11285"/>
                  <a:pt x="5307218" y="11432"/>
                  <a:pt x="5307218" y="14552"/>
                </a:cubicBezTo>
                <a:cubicBezTo>
                  <a:pt x="5311450" y="14552"/>
                  <a:pt x="5311450" y="14552"/>
                  <a:pt x="5315682" y="14552"/>
                </a:cubicBezTo>
                <a:cubicBezTo>
                  <a:pt x="5319915" y="17826"/>
                  <a:pt x="5328379" y="11278"/>
                  <a:pt x="5336843" y="14552"/>
                </a:cubicBezTo>
                <a:lnTo>
                  <a:pt x="5345308" y="11278"/>
                </a:lnTo>
                <a:cubicBezTo>
                  <a:pt x="5358005" y="11278"/>
                  <a:pt x="5370701" y="11278"/>
                  <a:pt x="5387630" y="11278"/>
                </a:cubicBezTo>
                <a:cubicBezTo>
                  <a:pt x="5387630" y="11285"/>
                  <a:pt x="5387630" y="11432"/>
                  <a:pt x="5387630" y="14552"/>
                </a:cubicBezTo>
                <a:lnTo>
                  <a:pt x="5395037" y="12915"/>
                </a:lnTo>
                <a:cubicBezTo>
                  <a:pt x="5404559" y="11278"/>
                  <a:pt x="5413024" y="11278"/>
                  <a:pt x="5425720" y="11278"/>
                </a:cubicBezTo>
                <a:cubicBezTo>
                  <a:pt x="5425720" y="11295"/>
                  <a:pt x="5425731" y="14552"/>
                  <a:pt x="5429953" y="14552"/>
                </a:cubicBezTo>
                <a:cubicBezTo>
                  <a:pt x="5438417" y="17826"/>
                  <a:pt x="5442649" y="14552"/>
                  <a:pt x="5442649" y="14552"/>
                </a:cubicBezTo>
                <a:cubicBezTo>
                  <a:pt x="5463810" y="11278"/>
                  <a:pt x="5489204" y="14552"/>
                  <a:pt x="5497668" y="17826"/>
                </a:cubicBezTo>
                <a:cubicBezTo>
                  <a:pt x="5506133" y="11278"/>
                  <a:pt x="5514597" y="11278"/>
                  <a:pt x="5518829" y="8004"/>
                </a:cubicBezTo>
                <a:cubicBezTo>
                  <a:pt x="5518852" y="8027"/>
                  <a:pt x="5531522" y="21095"/>
                  <a:pt x="5527294" y="14552"/>
                </a:cubicBezTo>
                <a:cubicBezTo>
                  <a:pt x="5535758" y="8004"/>
                  <a:pt x="5535758" y="8004"/>
                  <a:pt x="5539991" y="4730"/>
                </a:cubicBezTo>
                <a:cubicBezTo>
                  <a:pt x="5540007" y="4730"/>
                  <a:pt x="5544231" y="4730"/>
                  <a:pt x="5548455" y="4730"/>
                </a:cubicBezTo>
                <a:cubicBezTo>
                  <a:pt x="5547397" y="9641"/>
                  <a:pt x="5548455" y="9641"/>
                  <a:pt x="5552687" y="11278"/>
                </a:cubicBezTo>
                <a:cubicBezTo>
                  <a:pt x="5552687" y="11285"/>
                  <a:pt x="5552687" y="11432"/>
                  <a:pt x="5552687" y="14552"/>
                </a:cubicBezTo>
                <a:cubicBezTo>
                  <a:pt x="5552694" y="14552"/>
                  <a:pt x="5552844" y="14552"/>
                  <a:pt x="5556919" y="14552"/>
                </a:cubicBezTo>
                <a:cubicBezTo>
                  <a:pt x="5556919" y="11278"/>
                  <a:pt x="5556919" y="8004"/>
                  <a:pt x="5556919" y="4730"/>
                </a:cubicBezTo>
                <a:cubicBezTo>
                  <a:pt x="5561152" y="4730"/>
                  <a:pt x="5569616" y="4730"/>
                  <a:pt x="5578081" y="4730"/>
                </a:cubicBezTo>
                <a:cubicBezTo>
                  <a:pt x="5578081" y="8004"/>
                  <a:pt x="5578081" y="8004"/>
                  <a:pt x="5582313" y="11278"/>
                </a:cubicBezTo>
                <a:cubicBezTo>
                  <a:pt x="5599242" y="11278"/>
                  <a:pt x="5611938" y="11278"/>
                  <a:pt x="5628867" y="11278"/>
                </a:cubicBezTo>
                <a:lnTo>
                  <a:pt x="5638390" y="10050"/>
                </a:lnTo>
                <a:cubicBezTo>
                  <a:pt x="5639448" y="11278"/>
                  <a:pt x="5639448" y="12915"/>
                  <a:pt x="5641564" y="14552"/>
                </a:cubicBezTo>
                <a:cubicBezTo>
                  <a:pt x="5645796" y="14552"/>
                  <a:pt x="5650029" y="14552"/>
                  <a:pt x="5654261" y="14552"/>
                </a:cubicBezTo>
                <a:cubicBezTo>
                  <a:pt x="5654261" y="11278"/>
                  <a:pt x="5654261" y="11278"/>
                  <a:pt x="5654261" y="8004"/>
                </a:cubicBezTo>
                <a:lnTo>
                  <a:pt x="5661667" y="11278"/>
                </a:lnTo>
                <a:cubicBezTo>
                  <a:pt x="5662725" y="12097"/>
                  <a:pt x="5662725" y="12915"/>
                  <a:pt x="5662725" y="14552"/>
                </a:cubicBezTo>
                <a:cubicBezTo>
                  <a:pt x="5671190" y="11278"/>
                  <a:pt x="5683886" y="8004"/>
                  <a:pt x="5692351" y="11278"/>
                </a:cubicBezTo>
                <a:cubicBezTo>
                  <a:pt x="5692351" y="11285"/>
                  <a:pt x="5692351" y="11432"/>
                  <a:pt x="5692351" y="14552"/>
                </a:cubicBezTo>
                <a:cubicBezTo>
                  <a:pt x="5696583" y="14552"/>
                  <a:pt x="5696583" y="14552"/>
                  <a:pt x="5700815" y="14552"/>
                </a:cubicBezTo>
                <a:cubicBezTo>
                  <a:pt x="5709280" y="11278"/>
                  <a:pt x="5717744" y="11278"/>
                  <a:pt x="5726209" y="11278"/>
                </a:cubicBezTo>
                <a:cubicBezTo>
                  <a:pt x="5730441" y="11278"/>
                  <a:pt x="5734673" y="11278"/>
                  <a:pt x="5743138" y="14552"/>
                </a:cubicBezTo>
                <a:cubicBezTo>
                  <a:pt x="5743138" y="11278"/>
                  <a:pt x="5747370" y="8004"/>
                  <a:pt x="5751602" y="4730"/>
                </a:cubicBezTo>
                <a:cubicBezTo>
                  <a:pt x="5755834" y="8004"/>
                  <a:pt x="5760067" y="8004"/>
                  <a:pt x="5764299" y="8004"/>
                </a:cubicBezTo>
                <a:cubicBezTo>
                  <a:pt x="5764299" y="7996"/>
                  <a:pt x="5764299" y="7841"/>
                  <a:pt x="5764299" y="4730"/>
                </a:cubicBezTo>
                <a:cubicBezTo>
                  <a:pt x="5781228" y="4730"/>
                  <a:pt x="5785460" y="4730"/>
                  <a:pt x="5798157" y="4730"/>
                </a:cubicBezTo>
                <a:lnTo>
                  <a:pt x="5806621" y="1455"/>
                </a:lnTo>
                <a:cubicBezTo>
                  <a:pt x="5808737" y="3093"/>
                  <a:pt x="5808737" y="3093"/>
                  <a:pt x="5810853" y="4730"/>
                </a:cubicBezTo>
                <a:cubicBezTo>
                  <a:pt x="5815086" y="8004"/>
                  <a:pt x="5819318" y="8004"/>
                  <a:pt x="5823550" y="4730"/>
                </a:cubicBezTo>
                <a:lnTo>
                  <a:pt x="5832015" y="8004"/>
                </a:lnTo>
                <a:cubicBezTo>
                  <a:pt x="5857408" y="14552"/>
                  <a:pt x="5903962" y="8004"/>
                  <a:pt x="5920891" y="4730"/>
                </a:cubicBezTo>
                <a:cubicBezTo>
                  <a:pt x="5929356" y="8004"/>
                  <a:pt x="5937820" y="8004"/>
                  <a:pt x="5946285" y="8004"/>
                </a:cubicBezTo>
                <a:cubicBezTo>
                  <a:pt x="5946285" y="11278"/>
                  <a:pt x="5950517" y="11278"/>
                  <a:pt x="5950517" y="14552"/>
                </a:cubicBezTo>
                <a:cubicBezTo>
                  <a:pt x="5958981" y="11278"/>
                  <a:pt x="5971678" y="11278"/>
                  <a:pt x="5980143" y="11278"/>
                </a:cubicBezTo>
                <a:cubicBezTo>
                  <a:pt x="5980143" y="8004"/>
                  <a:pt x="5980143" y="8004"/>
                  <a:pt x="5980143" y="4730"/>
                </a:cubicBezTo>
                <a:lnTo>
                  <a:pt x="5988607" y="4730"/>
                </a:lnTo>
                <a:cubicBezTo>
                  <a:pt x="5988607" y="8004"/>
                  <a:pt x="5988607" y="11278"/>
                  <a:pt x="5988607" y="14552"/>
                </a:cubicBezTo>
                <a:cubicBezTo>
                  <a:pt x="5997072" y="11278"/>
                  <a:pt x="6001304" y="11278"/>
                  <a:pt x="6005536" y="11278"/>
                </a:cubicBezTo>
                <a:lnTo>
                  <a:pt x="6022465" y="11278"/>
                </a:lnTo>
                <a:cubicBezTo>
                  <a:pt x="6039394" y="8004"/>
                  <a:pt x="6056323" y="11278"/>
                  <a:pt x="6077484" y="11278"/>
                </a:cubicBezTo>
                <a:cubicBezTo>
                  <a:pt x="6077501" y="11291"/>
                  <a:pt x="6081733" y="14552"/>
                  <a:pt x="6090181" y="14552"/>
                </a:cubicBezTo>
                <a:cubicBezTo>
                  <a:pt x="6107110" y="11278"/>
                  <a:pt x="6128271" y="11278"/>
                  <a:pt x="6145200" y="11278"/>
                </a:cubicBezTo>
                <a:cubicBezTo>
                  <a:pt x="6149432" y="8004"/>
                  <a:pt x="6149432" y="8004"/>
                  <a:pt x="6149432" y="4730"/>
                </a:cubicBezTo>
                <a:lnTo>
                  <a:pt x="6156838" y="6367"/>
                </a:lnTo>
                <a:cubicBezTo>
                  <a:pt x="6162129" y="7998"/>
                  <a:pt x="6162129" y="7867"/>
                  <a:pt x="6162129" y="4730"/>
                </a:cubicBezTo>
                <a:cubicBezTo>
                  <a:pt x="6179057" y="8004"/>
                  <a:pt x="6191754" y="8004"/>
                  <a:pt x="6208683" y="8004"/>
                </a:cubicBezTo>
                <a:cubicBezTo>
                  <a:pt x="6212915" y="11278"/>
                  <a:pt x="6217148" y="8004"/>
                  <a:pt x="6225612" y="8004"/>
                </a:cubicBezTo>
                <a:cubicBezTo>
                  <a:pt x="6234076" y="11278"/>
                  <a:pt x="6242541" y="11278"/>
                  <a:pt x="6251005" y="11278"/>
                </a:cubicBezTo>
                <a:cubicBezTo>
                  <a:pt x="6251005" y="11252"/>
                  <a:pt x="6251057" y="7990"/>
                  <a:pt x="6263702" y="4730"/>
                </a:cubicBezTo>
                <a:cubicBezTo>
                  <a:pt x="6263702" y="8004"/>
                  <a:pt x="6267934" y="11278"/>
                  <a:pt x="6267934" y="14552"/>
                </a:cubicBezTo>
                <a:cubicBezTo>
                  <a:pt x="6272167" y="14552"/>
                  <a:pt x="6272167" y="14552"/>
                  <a:pt x="6276399" y="14552"/>
                </a:cubicBezTo>
                <a:cubicBezTo>
                  <a:pt x="6276399" y="11278"/>
                  <a:pt x="6280631" y="11278"/>
                  <a:pt x="6280631" y="8004"/>
                </a:cubicBezTo>
                <a:cubicBezTo>
                  <a:pt x="6289095" y="8004"/>
                  <a:pt x="6284863" y="14552"/>
                  <a:pt x="6297560" y="14552"/>
                </a:cubicBezTo>
                <a:lnTo>
                  <a:pt x="6310257" y="14552"/>
                </a:lnTo>
                <a:cubicBezTo>
                  <a:pt x="6314489" y="11278"/>
                  <a:pt x="6318721" y="11278"/>
                  <a:pt x="6322953" y="11278"/>
                </a:cubicBezTo>
                <a:cubicBezTo>
                  <a:pt x="6327186" y="11283"/>
                  <a:pt x="6327186" y="11408"/>
                  <a:pt x="6327186" y="14552"/>
                </a:cubicBezTo>
                <a:cubicBezTo>
                  <a:pt x="6339882" y="14552"/>
                  <a:pt x="6344114" y="11278"/>
                  <a:pt x="6344114" y="11278"/>
                </a:cubicBezTo>
                <a:cubicBezTo>
                  <a:pt x="6356811" y="11278"/>
                  <a:pt x="6369508" y="11278"/>
                  <a:pt x="6386437" y="14552"/>
                </a:cubicBezTo>
                <a:cubicBezTo>
                  <a:pt x="6394901" y="14552"/>
                  <a:pt x="6407598" y="14552"/>
                  <a:pt x="6416062" y="14552"/>
                </a:cubicBezTo>
                <a:cubicBezTo>
                  <a:pt x="6432991" y="14552"/>
                  <a:pt x="6449920" y="14552"/>
                  <a:pt x="6466849" y="14552"/>
                </a:cubicBezTo>
                <a:lnTo>
                  <a:pt x="6474256" y="15780"/>
                </a:lnTo>
                <a:cubicBezTo>
                  <a:pt x="6492243" y="11278"/>
                  <a:pt x="6509171" y="14552"/>
                  <a:pt x="6517636" y="14552"/>
                </a:cubicBezTo>
                <a:cubicBezTo>
                  <a:pt x="6534565" y="17826"/>
                  <a:pt x="6572655" y="14552"/>
                  <a:pt x="6576887" y="11278"/>
                </a:cubicBezTo>
                <a:cubicBezTo>
                  <a:pt x="6576887" y="14552"/>
                  <a:pt x="6581119" y="14552"/>
                  <a:pt x="6581119" y="17826"/>
                </a:cubicBezTo>
                <a:cubicBezTo>
                  <a:pt x="6585352" y="14552"/>
                  <a:pt x="6585352" y="14552"/>
                  <a:pt x="6585352" y="11278"/>
                </a:cubicBezTo>
                <a:cubicBezTo>
                  <a:pt x="6602281" y="11278"/>
                  <a:pt x="6619209" y="11278"/>
                  <a:pt x="6631906" y="14552"/>
                </a:cubicBezTo>
                <a:cubicBezTo>
                  <a:pt x="6636138" y="14552"/>
                  <a:pt x="6636138" y="21101"/>
                  <a:pt x="6640371" y="17826"/>
                </a:cubicBezTo>
                <a:lnTo>
                  <a:pt x="6644603" y="14552"/>
                </a:lnTo>
                <a:cubicBezTo>
                  <a:pt x="6665764" y="8004"/>
                  <a:pt x="6661532" y="14552"/>
                  <a:pt x="6682693" y="14552"/>
                </a:cubicBezTo>
                <a:cubicBezTo>
                  <a:pt x="6686925" y="11278"/>
                  <a:pt x="6703854" y="17826"/>
                  <a:pt x="6703854" y="14552"/>
                </a:cubicBezTo>
                <a:cubicBezTo>
                  <a:pt x="6703854" y="14521"/>
                  <a:pt x="6703874" y="11262"/>
                  <a:pt x="6708086" y="8004"/>
                </a:cubicBezTo>
                <a:cubicBezTo>
                  <a:pt x="6729247" y="11278"/>
                  <a:pt x="6746176" y="11278"/>
                  <a:pt x="6767338" y="14552"/>
                </a:cubicBezTo>
                <a:cubicBezTo>
                  <a:pt x="6784266" y="8004"/>
                  <a:pt x="6788499" y="14552"/>
                  <a:pt x="6796963" y="14552"/>
                </a:cubicBezTo>
                <a:cubicBezTo>
                  <a:pt x="6813892" y="11278"/>
                  <a:pt x="6830821" y="11278"/>
                  <a:pt x="6847750" y="11278"/>
                </a:cubicBezTo>
                <a:cubicBezTo>
                  <a:pt x="6856214" y="11278"/>
                  <a:pt x="6864679" y="11278"/>
                  <a:pt x="6873143" y="14552"/>
                </a:cubicBezTo>
                <a:cubicBezTo>
                  <a:pt x="6877376" y="11278"/>
                  <a:pt x="6877376" y="11278"/>
                  <a:pt x="6881608" y="11278"/>
                </a:cubicBezTo>
                <a:cubicBezTo>
                  <a:pt x="6890072" y="4730"/>
                  <a:pt x="6911233" y="11278"/>
                  <a:pt x="6911233" y="11278"/>
                </a:cubicBezTo>
                <a:cubicBezTo>
                  <a:pt x="6919698" y="8004"/>
                  <a:pt x="6928162" y="8004"/>
                  <a:pt x="6932395" y="4730"/>
                </a:cubicBezTo>
                <a:lnTo>
                  <a:pt x="6936958" y="9794"/>
                </a:lnTo>
                <a:cubicBezTo>
                  <a:pt x="6940330" y="10869"/>
                  <a:pt x="6941917" y="2274"/>
                  <a:pt x="6957788" y="4730"/>
                </a:cubicBezTo>
                <a:lnTo>
                  <a:pt x="6966252" y="14552"/>
                </a:lnTo>
                <a:cubicBezTo>
                  <a:pt x="6983181" y="11278"/>
                  <a:pt x="6974717" y="11278"/>
                  <a:pt x="6991646" y="14552"/>
                </a:cubicBezTo>
                <a:cubicBezTo>
                  <a:pt x="6991651" y="11278"/>
                  <a:pt x="6991792" y="11278"/>
                  <a:pt x="6995878" y="11278"/>
                </a:cubicBezTo>
                <a:cubicBezTo>
                  <a:pt x="6991646" y="8004"/>
                  <a:pt x="6991646" y="8004"/>
                  <a:pt x="6991646" y="1455"/>
                </a:cubicBezTo>
                <a:cubicBezTo>
                  <a:pt x="6991679" y="1455"/>
                  <a:pt x="6995895" y="1455"/>
                  <a:pt x="7000110" y="1455"/>
                </a:cubicBezTo>
                <a:cubicBezTo>
                  <a:pt x="7000110" y="1481"/>
                  <a:pt x="7000110" y="4743"/>
                  <a:pt x="7000110" y="8004"/>
                </a:cubicBezTo>
                <a:cubicBezTo>
                  <a:pt x="7000143" y="8004"/>
                  <a:pt x="7004358" y="8004"/>
                  <a:pt x="7008575" y="8004"/>
                </a:cubicBezTo>
                <a:cubicBezTo>
                  <a:pt x="7008575" y="11278"/>
                  <a:pt x="7008575" y="11278"/>
                  <a:pt x="7008575" y="14552"/>
                </a:cubicBezTo>
                <a:cubicBezTo>
                  <a:pt x="7025504" y="11278"/>
                  <a:pt x="7042433" y="11278"/>
                  <a:pt x="7059361" y="8004"/>
                </a:cubicBezTo>
                <a:cubicBezTo>
                  <a:pt x="7067826" y="11278"/>
                  <a:pt x="7076290" y="11278"/>
                  <a:pt x="7084755" y="14552"/>
                </a:cubicBezTo>
                <a:cubicBezTo>
                  <a:pt x="7088987" y="11278"/>
                  <a:pt x="7088987" y="8004"/>
                  <a:pt x="7088987" y="4730"/>
                </a:cubicBezTo>
                <a:lnTo>
                  <a:pt x="7096394" y="7132"/>
                </a:lnTo>
                <a:cubicBezTo>
                  <a:pt x="7097452" y="7116"/>
                  <a:pt x="7097452" y="6299"/>
                  <a:pt x="7097452" y="4730"/>
                </a:cubicBezTo>
                <a:lnTo>
                  <a:pt x="7104858" y="8004"/>
                </a:lnTo>
                <a:cubicBezTo>
                  <a:pt x="7105916" y="8823"/>
                  <a:pt x="7105916" y="9641"/>
                  <a:pt x="7105916" y="11278"/>
                </a:cubicBezTo>
                <a:cubicBezTo>
                  <a:pt x="7110148" y="11278"/>
                  <a:pt x="7114380" y="8004"/>
                  <a:pt x="7118613" y="8004"/>
                </a:cubicBezTo>
                <a:cubicBezTo>
                  <a:pt x="7118613" y="11278"/>
                  <a:pt x="7118613" y="11278"/>
                  <a:pt x="7118613" y="14552"/>
                </a:cubicBezTo>
                <a:cubicBezTo>
                  <a:pt x="7127077" y="11278"/>
                  <a:pt x="7135542" y="11278"/>
                  <a:pt x="7144006" y="11278"/>
                </a:cubicBezTo>
                <a:cubicBezTo>
                  <a:pt x="7144006" y="11294"/>
                  <a:pt x="7144027" y="14552"/>
                  <a:pt x="7152471" y="14552"/>
                </a:cubicBezTo>
                <a:cubicBezTo>
                  <a:pt x="7156703" y="11278"/>
                  <a:pt x="7165167" y="11278"/>
                  <a:pt x="7173632" y="11278"/>
                </a:cubicBezTo>
                <a:cubicBezTo>
                  <a:pt x="7173632" y="8004"/>
                  <a:pt x="7173632" y="8004"/>
                  <a:pt x="7177864" y="4730"/>
                </a:cubicBezTo>
                <a:cubicBezTo>
                  <a:pt x="7190561" y="4730"/>
                  <a:pt x="7207490" y="4730"/>
                  <a:pt x="7220186" y="1455"/>
                </a:cubicBezTo>
                <a:lnTo>
                  <a:pt x="7224418" y="8004"/>
                </a:lnTo>
                <a:lnTo>
                  <a:pt x="7228651" y="1455"/>
                </a:lnTo>
                <a:cubicBezTo>
                  <a:pt x="7232883" y="1455"/>
                  <a:pt x="7232883" y="1455"/>
                  <a:pt x="7237115" y="1455"/>
                </a:cubicBezTo>
                <a:cubicBezTo>
                  <a:pt x="7237115" y="4730"/>
                  <a:pt x="7237115" y="8004"/>
                  <a:pt x="7237115" y="11278"/>
                </a:cubicBezTo>
                <a:cubicBezTo>
                  <a:pt x="7245580" y="11278"/>
                  <a:pt x="7249812" y="11278"/>
                  <a:pt x="7254044" y="11278"/>
                </a:cubicBezTo>
                <a:cubicBezTo>
                  <a:pt x="7262509" y="8004"/>
                  <a:pt x="7266741" y="11278"/>
                  <a:pt x="7270973" y="11278"/>
                </a:cubicBezTo>
                <a:cubicBezTo>
                  <a:pt x="7275205" y="8004"/>
                  <a:pt x="7275205" y="8004"/>
                  <a:pt x="7275205" y="4730"/>
                </a:cubicBezTo>
                <a:lnTo>
                  <a:pt x="7287902" y="8004"/>
                </a:lnTo>
                <a:cubicBezTo>
                  <a:pt x="7296366" y="8004"/>
                  <a:pt x="7300599" y="8004"/>
                  <a:pt x="7304831" y="4730"/>
                </a:cubicBezTo>
                <a:cubicBezTo>
                  <a:pt x="7304842" y="4730"/>
                  <a:pt x="7305049" y="4730"/>
                  <a:pt x="7309063" y="4730"/>
                </a:cubicBezTo>
                <a:cubicBezTo>
                  <a:pt x="7309063" y="8004"/>
                  <a:pt x="7313295" y="11278"/>
                  <a:pt x="7317528" y="14552"/>
                </a:cubicBezTo>
                <a:cubicBezTo>
                  <a:pt x="7321760" y="11278"/>
                  <a:pt x="7325992" y="11278"/>
                  <a:pt x="7330224" y="11278"/>
                </a:cubicBezTo>
                <a:cubicBezTo>
                  <a:pt x="7330224" y="11294"/>
                  <a:pt x="7330245" y="14552"/>
                  <a:pt x="7338689" y="14552"/>
                </a:cubicBezTo>
                <a:cubicBezTo>
                  <a:pt x="7338689" y="11278"/>
                  <a:pt x="7338689" y="11278"/>
                  <a:pt x="7342921" y="8004"/>
                </a:cubicBezTo>
                <a:cubicBezTo>
                  <a:pt x="7347153" y="8004"/>
                  <a:pt x="7351385" y="11278"/>
                  <a:pt x="7355618" y="11278"/>
                </a:cubicBezTo>
                <a:cubicBezTo>
                  <a:pt x="7355618" y="8004"/>
                  <a:pt x="7355618" y="4730"/>
                  <a:pt x="7355618" y="1455"/>
                </a:cubicBezTo>
                <a:lnTo>
                  <a:pt x="7360908" y="3093"/>
                </a:lnTo>
                <a:cubicBezTo>
                  <a:pt x="7361437" y="3502"/>
                  <a:pt x="7360908" y="3912"/>
                  <a:pt x="7359850" y="4730"/>
                </a:cubicBezTo>
                <a:cubicBezTo>
                  <a:pt x="7359850" y="8004"/>
                  <a:pt x="7359850" y="11278"/>
                  <a:pt x="7359850" y="14552"/>
                </a:cubicBezTo>
                <a:lnTo>
                  <a:pt x="7368314" y="4730"/>
                </a:lnTo>
                <a:cubicBezTo>
                  <a:pt x="7372547" y="4730"/>
                  <a:pt x="7372547" y="4730"/>
                  <a:pt x="7376779" y="4730"/>
                </a:cubicBezTo>
                <a:cubicBezTo>
                  <a:pt x="7376779" y="8004"/>
                  <a:pt x="7376779" y="8004"/>
                  <a:pt x="7376779" y="11278"/>
                </a:cubicBezTo>
                <a:cubicBezTo>
                  <a:pt x="7385243" y="11278"/>
                  <a:pt x="7385243" y="1455"/>
                  <a:pt x="7402172" y="4730"/>
                </a:cubicBezTo>
                <a:cubicBezTo>
                  <a:pt x="7419101" y="8004"/>
                  <a:pt x="7436030" y="8004"/>
                  <a:pt x="7457191" y="4730"/>
                </a:cubicBezTo>
                <a:cubicBezTo>
                  <a:pt x="7461423" y="1455"/>
                  <a:pt x="7465656" y="1455"/>
                  <a:pt x="7469888" y="1455"/>
                </a:cubicBezTo>
                <a:cubicBezTo>
                  <a:pt x="7469888" y="4730"/>
                  <a:pt x="7469888" y="8004"/>
                  <a:pt x="7469888" y="11278"/>
                </a:cubicBezTo>
                <a:cubicBezTo>
                  <a:pt x="7499514" y="11278"/>
                  <a:pt x="7507978" y="11278"/>
                  <a:pt x="7529139" y="4730"/>
                </a:cubicBezTo>
                <a:cubicBezTo>
                  <a:pt x="7529139" y="8004"/>
                  <a:pt x="7529139" y="8004"/>
                  <a:pt x="7529139" y="11278"/>
                </a:cubicBezTo>
                <a:cubicBezTo>
                  <a:pt x="7541836" y="11278"/>
                  <a:pt x="7550300" y="8004"/>
                  <a:pt x="7562997" y="8004"/>
                </a:cubicBezTo>
                <a:cubicBezTo>
                  <a:pt x="7575694" y="11278"/>
                  <a:pt x="7584158" y="11278"/>
                  <a:pt x="7592623" y="11278"/>
                </a:cubicBezTo>
                <a:cubicBezTo>
                  <a:pt x="7595797" y="8822"/>
                  <a:pt x="7594739" y="8004"/>
                  <a:pt x="7596855" y="8004"/>
                </a:cubicBezTo>
                <a:cubicBezTo>
                  <a:pt x="7601087" y="11278"/>
                  <a:pt x="7605319" y="11278"/>
                  <a:pt x="7609552" y="14552"/>
                </a:cubicBezTo>
                <a:cubicBezTo>
                  <a:pt x="7618016" y="14552"/>
                  <a:pt x="7622248" y="11278"/>
                  <a:pt x="7634945" y="14552"/>
                </a:cubicBezTo>
                <a:cubicBezTo>
                  <a:pt x="7634945" y="14566"/>
                  <a:pt x="7634963" y="17819"/>
                  <a:pt x="7643409" y="14552"/>
                </a:cubicBezTo>
                <a:cubicBezTo>
                  <a:pt x="7656106" y="14552"/>
                  <a:pt x="7668803" y="17826"/>
                  <a:pt x="7681499" y="17826"/>
                </a:cubicBezTo>
                <a:cubicBezTo>
                  <a:pt x="7681499" y="17818"/>
                  <a:pt x="7681499" y="17656"/>
                  <a:pt x="7681499" y="14552"/>
                </a:cubicBezTo>
                <a:cubicBezTo>
                  <a:pt x="7685732" y="14552"/>
                  <a:pt x="7685732" y="14552"/>
                  <a:pt x="7689964" y="14552"/>
                </a:cubicBezTo>
                <a:cubicBezTo>
                  <a:pt x="7698428" y="11278"/>
                  <a:pt x="7702661" y="14552"/>
                  <a:pt x="7702661" y="14552"/>
                </a:cubicBezTo>
                <a:cubicBezTo>
                  <a:pt x="7715357" y="14552"/>
                  <a:pt x="7728054" y="14552"/>
                  <a:pt x="7736518" y="14552"/>
                </a:cubicBezTo>
                <a:lnTo>
                  <a:pt x="7744983" y="4730"/>
                </a:lnTo>
                <a:cubicBezTo>
                  <a:pt x="7757680" y="4730"/>
                  <a:pt x="7770376" y="4730"/>
                  <a:pt x="7783073" y="4730"/>
                </a:cubicBezTo>
                <a:cubicBezTo>
                  <a:pt x="7787305" y="1455"/>
                  <a:pt x="7795770" y="1455"/>
                  <a:pt x="7804234" y="1455"/>
                </a:cubicBezTo>
                <a:cubicBezTo>
                  <a:pt x="7804234" y="1481"/>
                  <a:pt x="7804234" y="4743"/>
                  <a:pt x="7804234" y="8004"/>
                </a:cubicBezTo>
                <a:cubicBezTo>
                  <a:pt x="7804245" y="8004"/>
                  <a:pt x="7804445" y="8004"/>
                  <a:pt x="7808466" y="8004"/>
                </a:cubicBezTo>
                <a:lnTo>
                  <a:pt x="7808466" y="1455"/>
                </a:lnTo>
                <a:cubicBezTo>
                  <a:pt x="7808481" y="1455"/>
                  <a:pt x="7812707" y="1455"/>
                  <a:pt x="7816931" y="1455"/>
                </a:cubicBezTo>
                <a:cubicBezTo>
                  <a:pt x="7816931" y="4730"/>
                  <a:pt x="7816931" y="8004"/>
                  <a:pt x="7816931" y="11278"/>
                </a:cubicBezTo>
                <a:cubicBezTo>
                  <a:pt x="7816942" y="11278"/>
                  <a:pt x="7817142" y="11278"/>
                  <a:pt x="7821163" y="11278"/>
                </a:cubicBezTo>
                <a:cubicBezTo>
                  <a:pt x="7821163" y="11285"/>
                  <a:pt x="7821163" y="11432"/>
                  <a:pt x="7821163" y="14552"/>
                </a:cubicBezTo>
                <a:cubicBezTo>
                  <a:pt x="7821174" y="14552"/>
                  <a:pt x="7821372" y="14552"/>
                  <a:pt x="7825395" y="14552"/>
                </a:cubicBezTo>
                <a:cubicBezTo>
                  <a:pt x="7829628" y="11278"/>
                  <a:pt x="7833860" y="11278"/>
                  <a:pt x="7842324" y="11278"/>
                </a:cubicBezTo>
                <a:cubicBezTo>
                  <a:pt x="7842324" y="11285"/>
                  <a:pt x="7842324" y="11432"/>
                  <a:pt x="7842324" y="14552"/>
                </a:cubicBezTo>
                <a:cubicBezTo>
                  <a:pt x="7855021" y="11278"/>
                  <a:pt x="7859253" y="11278"/>
                  <a:pt x="7867718" y="14552"/>
                </a:cubicBezTo>
                <a:cubicBezTo>
                  <a:pt x="7867718" y="11278"/>
                  <a:pt x="7871950" y="8004"/>
                  <a:pt x="7871950" y="4730"/>
                </a:cubicBezTo>
                <a:cubicBezTo>
                  <a:pt x="7888879" y="8004"/>
                  <a:pt x="7905808" y="8004"/>
                  <a:pt x="7918504" y="8004"/>
                </a:cubicBezTo>
                <a:cubicBezTo>
                  <a:pt x="7926969" y="8004"/>
                  <a:pt x="7939666" y="8004"/>
                  <a:pt x="7948130" y="4730"/>
                </a:cubicBezTo>
                <a:cubicBezTo>
                  <a:pt x="7948130" y="8004"/>
                  <a:pt x="7948130" y="8004"/>
                  <a:pt x="7952362" y="11278"/>
                </a:cubicBezTo>
                <a:cubicBezTo>
                  <a:pt x="7952426" y="11285"/>
                  <a:pt x="7981988" y="14552"/>
                  <a:pt x="7981988" y="14552"/>
                </a:cubicBezTo>
                <a:cubicBezTo>
                  <a:pt x="7981992" y="11278"/>
                  <a:pt x="7986223" y="11278"/>
                  <a:pt x="7990452" y="11278"/>
                </a:cubicBezTo>
                <a:cubicBezTo>
                  <a:pt x="7998917" y="11278"/>
                  <a:pt x="8003149" y="11278"/>
                  <a:pt x="8007381" y="11278"/>
                </a:cubicBezTo>
                <a:lnTo>
                  <a:pt x="8024310" y="11278"/>
                </a:lnTo>
                <a:cubicBezTo>
                  <a:pt x="8024310" y="8004"/>
                  <a:pt x="8028542" y="8004"/>
                  <a:pt x="8028542" y="4730"/>
                </a:cubicBezTo>
                <a:cubicBezTo>
                  <a:pt x="8037007" y="4730"/>
                  <a:pt x="8049704" y="4730"/>
                  <a:pt x="8058168" y="4730"/>
                </a:cubicBezTo>
                <a:cubicBezTo>
                  <a:pt x="8062400" y="8004"/>
                  <a:pt x="8062400" y="8004"/>
                  <a:pt x="8062400" y="11278"/>
                </a:cubicBezTo>
                <a:lnTo>
                  <a:pt x="8070865" y="8004"/>
                </a:lnTo>
                <a:cubicBezTo>
                  <a:pt x="8075097" y="11278"/>
                  <a:pt x="8075097" y="11278"/>
                  <a:pt x="8075097" y="14552"/>
                </a:cubicBezTo>
                <a:cubicBezTo>
                  <a:pt x="8083561" y="11278"/>
                  <a:pt x="8083561" y="8004"/>
                  <a:pt x="8083561" y="1455"/>
                </a:cubicBezTo>
                <a:cubicBezTo>
                  <a:pt x="8092026" y="4730"/>
                  <a:pt x="8092026" y="8004"/>
                  <a:pt x="8096258" y="8004"/>
                </a:cubicBezTo>
                <a:cubicBezTo>
                  <a:pt x="8096299" y="8004"/>
                  <a:pt x="8100511" y="8004"/>
                  <a:pt x="8104723" y="8004"/>
                </a:cubicBezTo>
                <a:cubicBezTo>
                  <a:pt x="8117419" y="11278"/>
                  <a:pt x="8130116" y="8004"/>
                  <a:pt x="8147045" y="8004"/>
                </a:cubicBezTo>
                <a:cubicBezTo>
                  <a:pt x="8151277" y="11278"/>
                  <a:pt x="8155509" y="8004"/>
                  <a:pt x="8159742" y="8004"/>
                </a:cubicBezTo>
                <a:cubicBezTo>
                  <a:pt x="8176670" y="14552"/>
                  <a:pt x="8197832" y="11278"/>
                  <a:pt x="8202064" y="11278"/>
                </a:cubicBezTo>
                <a:cubicBezTo>
                  <a:pt x="8210528" y="11278"/>
                  <a:pt x="8210528" y="17826"/>
                  <a:pt x="8218993" y="14552"/>
                </a:cubicBezTo>
                <a:lnTo>
                  <a:pt x="8223225" y="11278"/>
                </a:lnTo>
                <a:cubicBezTo>
                  <a:pt x="8235922" y="8004"/>
                  <a:pt x="8235922" y="17826"/>
                  <a:pt x="8257083" y="14552"/>
                </a:cubicBezTo>
                <a:cubicBezTo>
                  <a:pt x="8261315" y="14552"/>
                  <a:pt x="8265547" y="14552"/>
                  <a:pt x="8274012" y="14552"/>
                </a:cubicBezTo>
                <a:cubicBezTo>
                  <a:pt x="8282476" y="11278"/>
                  <a:pt x="8290941" y="11278"/>
                  <a:pt x="8299405" y="11278"/>
                </a:cubicBezTo>
                <a:cubicBezTo>
                  <a:pt x="8299405" y="11285"/>
                  <a:pt x="8299405" y="11432"/>
                  <a:pt x="8299405" y="14552"/>
                </a:cubicBezTo>
                <a:cubicBezTo>
                  <a:pt x="8299415" y="14552"/>
                  <a:pt x="8299606" y="14552"/>
                  <a:pt x="8303637" y="14552"/>
                </a:cubicBezTo>
                <a:cubicBezTo>
                  <a:pt x="8316334" y="11278"/>
                  <a:pt x="8329031" y="14552"/>
                  <a:pt x="8341727" y="14552"/>
                </a:cubicBezTo>
                <a:lnTo>
                  <a:pt x="8345960" y="11278"/>
                </a:lnTo>
                <a:cubicBezTo>
                  <a:pt x="8354424" y="11278"/>
                  <a:pt x="8358656" y="11278"/>
                  <a:pt x="8367121" y="11278"/>
                </a:cubicBezTo>
                <a:cubicBezTo>
                  <a:pt x="8367121" y="11285"/>
                  <a:pt x="8367121" y="11432"/>
                  <a:pt x="8367121" y="14552"/>
                </a:cubicBezTo>
                <a:lnTo>
                  <a:pt x="8388282" y="14552"/>
                </a:lnTo>
                <a:lnTo>
                  <a:pt x="8396746" y="8004"/>
                </a:lnTo>
                <a:cubicBezTo>
                  <a:pt x="8409443" y="4730"/>
                  <a:pt x="8439069" y="8004"/>
                  <a:pt x="8460230" y="8004"/>
                </a:cubicBezTo>
                <a:cubicBezTo>
                  <a:pt x="8472926" y="8004"/>
                  <a:pt x="8468694" y="8004"/>
                  <a:pt x="8477159" y="11278"/>
                </a:cubicBezTo>
                <a:lnTo>
                  <a:pt x="8485623" y="1455"/>
                </a:lnTo>
                <a:cubicBezTo>
                  <a:pt x="8489855" y="4730"/>
                  <a:pt x="8489855" y="8004"/>
                  <a:pt x="8489855" y="11278"/>
                </a:cubicBezTo>
                <a:cubicBezTo>
                  <a:pt x="8502552" y="14552"/>
                  <a:pt x="8511016" y="8004"/>
                  <a:pt x="8527945" y="11278"/>
                </a:cubicBezTo>
                <a:cubicBezTo>
                  <a:pt x="8527945" y="11285"/>
                  <a:pt x="8527945" y="11432"/>
                  <a:pt x="8527945" y="14552"/>
                </a:cubicBezTo>
                <a:lnTo>
                  <a:pt x="8536410" y="11278"/>
                </a:lnTo>
                <a:lnTo>
                  <a:pt x="8543816" y="13734"/>
                </a:lnTo>
                <a:cubicBezTo>
                  <a:pt x="8544874" y="12915"/>
                  <a:pt x="8544874" y="11278"/>
                  <a:pt x="8544874" y="11278"/>
                </a:cubicBezTo>
                <a:cubicBezTo>
                  <a:pt x="8561803" y="11278"/>
                  <a:pt x="8578732" y="8004"/>
                  <a:pt x="8595661" y="8004"/>
                </a:cubicBezTo>
                <a:cubicBezTo>
                  <a:pt x="8595668" y="11278"/>
                  <a:pt x="8595835" y="11278"/>
                  <a:pt x="8599893" y="11278"/>
                </a:cubicBezTo>
                <a:cubicBezTo>
                  <a:pt x="8599893" y="8004"/>
                  <a:pt x="8604126" y="4730"/>
                  <a:pt x="8608358" y="1455"/>
                </a:cubicBezTo>
                <a:cubicBezTo>
                  <a:pt x="8608369" y="1455"/>
                  <a:pt x="8608572" y="1455"/>
                  <a:pt x="8612590" y="1455"/>
                </a:cubicBezTo>
                <a:cubicBezTo>
                  <a:pt x="8616822" y="4730"/>
                  <a:pt x="8625287" y="4730"/>
                  <a:pt x="8633751" y="4730"/>
                </a:cubicBezTo>
                <a:cubicBezTo>
                  <a:pt x="8633751" y="4722"/>
                  <a:pt x="8633751" y="4563"/>
                  <a:pt x="8633751" y="1455"/>
                </a:cubicBezTo>
                <a:lnTo>
                  <a:pt x="8641158" y="3093"/>
                </a:lnTo>
                <a:cubicBezTo>
                  <a:pt x="8650680" y="4730"/>
                  <a:pt x="8659145" y="4730"/>
                  <a:pt x="8667609" y="1455"/>
                </a:cubicBezTo>
                <a:lnTo>
                  <a:pt x="8684538" y="8004"/>
                </a:lnTo>
                <a:lnTo>
                  <a:pt x="8684538" y="1455"/>
                </a:lnTo>
                <a:cubicBezTo>
                  <a:pt x="8693002" y="1455"/>
                  <a:pt x="8701467" y="1455"/>
                  <a:pt x="8709931" y="1455"/>
                </a:cubicBezTo>
                <a:cubicBezTo>
                  <a:pt x="8709931" y="4730"/>
                  <a:pt x="8709931" y="8004"/>
                  <a:pt x="8709931" y="11278"/>
                </a:cubicBezTo>
                <a:cubicBezTo>
                  <a:pt x="8726860" y="11278"/>
                  <a:pt x="8739557" y="11278"/>
                  <a:pt x="8756486" y="11278"/>
                </a:cubicBezTo>
                <a:cubicBezTo>
                  <a:pt x="8756486" y="11285"/>
                  <a:pt x="8756486" y="11432"/>
                  <a:pt x="8756486" y="14552"/>
                </a:cubicBezTo>
                <a:cubicBezTo>
                  <a:pt x="8756517" y="14552"/>
                  <a:pt x="8760734" y="14552"/>
                  <a:pt x="8764950" y="14552"/>
                </a:cubicBezTo>
                <a:cubicBezTo>
                  <a:pt x="8777647" y="14552"/>
                  <a:pt x="8786111" y="14552"/>
                  <a:pt x="8794576" y="14552"/>
                </a:cubicBezTo>
                <a:lnTo>
                  <a:pt x="8811505" y="14552"/>
                </a:lnTo>
                <a:cubicBezTo>
                  <a:pt x="8819969" y="11278"/>
                  <a:pt x="8828434" y="11278"/>
                  <a:pt x="8836898" y="11278"/>
                </a:cubicBezTo>
                <a:cubicBezTo>
                  <a:pt x="8836898" y="11285"/>
                  <a:pt x="8836898" y="11432"/>
                  <a:pt x="8836898" y="14552"/>
                </a:cubicBezTo>
                <a:lnTo>
                  <a:pt x="8844305" y="11278"/>
                </a:lnTo>
                <a:cubicBezTo>
                  <a:pt x="8845363" y="10460"/>
                  <a:pt x="8845363" y="9641"/>
                  <a:pt x="8845363" y="8004"/>
                </a:cubicBezTo>
                <a:cubicBezTo>
                  <a:pt x="8862292" y="4730"/>
                  <a:pt x="8883453" y="11278"/>
                  <a:pt x="8896149" y="14552"/>
                </a:cubicBezTo>
                <a:cubicBezTo>
                  <a:pt x="8896160" y="14552"/>
                  <a:pt x="8896362" y="14552"/>
                  <a:pt x="8900382" y="14552"/>
                </a:cubicBezTo>
                <a:cubicBezTo>
                  <a:pt x="8900393" y="14552"/>
                  <a:pt x="8900600" y="14552"/>
                  <a:pt x="8904614" y="14552"/>
                </a:cubicBezTo>
                <a:cubicBezTo>
                  <a:pt x="8917311" y="11278"/>
                  <a:pt x="8930007" y="11278"/>
                  <a:pt x="8942704" y="11278"/>
                </a:cubicBezTo>
                <a:cubicBezTo>
                  <a:pt x="8942704" y="8004"/>
                  <a:pt x="8942704" y="4730"/>
                  <a:pt x="8946936" y="1455"/>
                </a:cubicBezTo>
                <a:lnTo>
                  <a:pt x="8955401" y="11278"/>
                </a:lnTo>
                <a:cubicBezTo>
                  <a:pt x="8959633" y="11278"/>
                  <a:pt x="8959633" y="11278"/>
                  <a:pt x="8963865" y="11278"/>
                </a:cubicBezTo>
                <a:cubicBezTo>
                  <a:pt x="8965981" y="6367"/>
                  <a:pt x="8965981" y="6367"/>
                  <a:pt x="8968097" y="4730"/>
                </a:cubicBezTo>
                <a:cubicBezTo>
                  <a:pt x="8968097" y="4722"/>
                  <a:pt x="8968097" y="4563"/>
                  <a:pt x="8968097" y="1455"/>
                </a:cubicBezTo>
                <a:cubicBezTo>
                  <a:pt x="8972330" y="4730"/>
                  <a:pt x="8976562" y="8004"/>
                  <a:pt x="8980794" y="8004"/>
                </a:cubicBezTo>
                <a:cubicBezTo>
                  <a:pt x="8985026" y="8004"/>
                  <a:pt x="8985026" y="4730"/>
                  <a:pt x="8993491" y="4730"/>
                </a:cubicBezTo>
                <a:lnTo>
                  <a:pt x="9010420" y="8004"/>
                </a:lnTo>
                <a:cubicBezTo>
                  <a:pt x="9014652" y="8004"/>
                  <a:pt x="9014652" y="4730"/>
                  <a:pt x="9014652" y="1455"/>
                </a:cubicBezTo>
                <a:cubicBezTo>
                  <a:pt x="9018884" y="4730"/>
                  <a:pt x="9023116" y="4730"/>
                  <a:pt x="9027349" y="4730"/>
                </a:cubicBezTo>
                <a:cubicBezTo>
                  <a:pt x="9031581" y="8004"/>
                  <a:pt x="9035813" y="8004"/>
                  <a:pt x="9040045" y="4730"/>
                </a:cubicBezTo>
                <a:cubicBezTo>
                  <a:pt x="9048510" y="8004"/>
                  <a:pt x="9061206" y="8004"/>
                  <a:pt x="9069671" y="8004"/>
                </a:cubicBezTo>
                <a:cubicBezTo>
                  <a:pt x="9069679" y="11278"/>
                  <a:pt x="9069853" y="11278"/>
                  <a:pt x="9073903" y="11278"/>
                </a:cubicBezTo>
                <a:cubicBezTo>
                  <a:pt x="9082368" y="8004"/>
                  <a:pt x="9090832" y="11278"/>
                  <a:pt x="9099297" y="11278"/>
                </a:cubicBezTo>
                <a:cubicBezTo>
                  <a:pt x="9099297" y="8004"/>
                  <a:pt x="9099297" y="8004"/>
                  <a:pt x="9103529" y="4730"/>
                </a:cubicBezTo>
                <a:cubicBezTo>
                  <a:pt x="9111993" y="4730"/>
                  <a:pt x="9116225" y="4730"/>
                  <a:pt x="9124690" y="1455"/>
                </a:cubicBezTo>
                <a:cubicBezTo>
                  <a:pt x="9128922" y="4730"/>
                  <a:pt x="9128922" y="8004"/>
                  <a:pt x="9133154" y="11278"/>
                </a:cubicBezTo>
                <a:cubicBezTo>
                  <a:pt x="9135271" y="10459"/>
                  <a:pt x="9135271" y="9641"/>
                  <a:pt x="9137387" y="8004"/>
                </a:cubicBezTo>
                <a:cubicBezTo>
                  <a:pt x="9145851" y="8004"/>
                  <a:pt x="9158548" y="11278"/>
                  <a:pt x="9158548" y="11278"/>
                </a:cubicBezTo>
                <a:cubicBezTo>
                  <a:pt x="9171244" y="8004"/>
                  <a:pt x="9179709" y="8004"/>
                  <a:pt x="9188173" y="8004"/>
                </a:cubicBezTo>
                <a:cubicBezTo>
                  <a:pt x="9196638" y="11278"/>
                  <a:pt x="9200870" y="11278"/>
                  <a:pt x="9205102" y="11278"/>
                </a:cubicBezTo>
                <a:cubicBezTo>
                  <a:pt x="9213567" y="8004"/>
                  <a:pt x="9217799" y="8004"/>
                  <a:pt x="9226263" y="8004"/>
                </a:cubicBezTo>
                <a:cubicBezTo>
                  <a:pt x="9238960" y="14552"/>
                  <a:pt x="9247425" y="8004"/>
                  <a:pt x="9260121" y="8004"/>
                </a:cubicBezTo>
                <a:cubicBezTo>
                  <a:pt x="9264354" y="8004"/>
                  <a:pt x="9268586" y="11278"/>
                  <a:pt x="9272818" y="11278"/>
                </a:cubicBezTo>
                <a:cubicBezTo>
                  <a:pt x="9285515" y="8004"/>
                  <a:pt x="9298211" y="11278"/>
                  <a:pt x="9310908" y="11278"/>
                </a:cubicBezTo>
                <a:cubicBezTo>
                  <a:pt x="9315140" y="8004"/>
                  <a:pt x="9315140" y="8004"/>
                  <a:pt x="9319373" y="8004"/>
                </a:cubicBezTo>
                <a:cubicBezTo>
                  <a:pt x="9319373" y="7996"/>
                  <a:pt x="9319373" y="7841"/>
                  <a:pt x="9319373" y="4730"/>
                </a:cubicBezTo>
                <a:cubicBezTo>
                  <a:pt x="9323605" y="8004"/>
                  <a:pt x="9327837" y="8004"/>
                  <a:pt x="9332069" y="8004"/>
                </a:cubicBezTo>
                <a:lnTo>
                  <a:pt x="9340534" y="8004"/>
                </a:lnTo>
                <a:cubicBezTo>
                  <a:pt x="9340534" y="7996"/>
                  <a:pt x="9340534" y="7841"/>
                  <a:pt x="9340534" y="4730"/>
                </a:cubicBezTo>
                <a:lnTo>
                  <a:pt x="9357463" y="8004"/>
                </a:lnTo>
                <a:cubicBezTo>
                  <a:pt x="9365927" y="11278"/>
                  <a:pt x="9378624" y="11278"/>
                  <a:pt x="9387088" y="11278"/>
                </a:cubicBezTo>
                <a:cubicBezTo>
                  <a:pt x="9387088" y="11285"/>
                  <a:pt x="9387088" y="11432"/>
                  <a:pt x="9387088" y="14552"/>
                </a:cubicBezTo>
                <a:cubicBezTo>
                  <a:pt x="9387098" y="14552"/>
                  <a:pt x="9387302" y="14552"/>
                  <a:pt x="9391320" y="14552"/>
                </a:cubicBezTo>
                <a:cubicBezTo>
                  <a:pt x="9395553" y="11278"/>
                  <a:pt x="9399785" y="11278"/>
                  <a:pt x="9404017" y="11278"/>
                </a:cubicBezTo>
                <a:cubicBezTo>
                  <a:pt x="9404025" y="8004"/>
                  <a:pt x="9404203" y="8004"/>
                  <a:pt x="9408249" y="8004"/>
                </a:cubicBezTo>
                <a:cubicBezTo>
                  <a:pt x="9412482" y="11278"/>
                  <a:pt x="9416714" y="11278"/>
                  <a:pt x="9425178" y="11278"/>
                </a:cubicBezTo>
                <a:cubicBezTo>
                  <a:pt x="9425203" y="11298"/>
                  <a:pt x="9429424" y="14552"/>
                  <a:pt x="9433643" y="14552"/>
                </a:cubicBezTo>
                <a:cubicBezTo>
                  <a:pt x="9433643" y="11278"/>
                  <a:pt x="9437875" y="11278"/>
                  <a:pt x="9437875" y="4730"/>
                </a:cubicBezTo>
                <a:cubicBezTo>
                  <a:pt x="9450572" y="8004"/>
                  <a:pt x="9467501" y="8004"/>
                  <a:pt x="9480197" y="8004"/>
                </a:cubicBezTo>
                <a:cubicBezTo>
                  <a:pt x="9480197" y="7996"/>
                  <a:pt x="9480197" y="7841"/>
                  <a:pt x="9480197" y="4730"/>
                </a:cubicBezTo>
                <a:lnTo>
                  <a:pt x="9501358" y="4730"/>
                </a:lnTo>
                <a:cubicBezTo>
                  <a:pt x="9509823" y="8004"/>
                  <a:pt x="9518287" y="8004"/>
                  <a:pt x="9526752" y="8004"/>
                </a:cubicBezTo>
                <a:cubicBezTo>
                  <a:pt x="9543681" y="11278"/>
                  <a:pt x="9556378" y="11278"/>
                  <a:pt x="9569074" y="11278"/>
                </a:cubicBezTo>
                <a:lnTo>
                  <a:pt x="9572676" y="13212"/>
                </a:lnTo>
                <a:lnTo>
                  <a:pt x="9573306" y="14552"/>
                </a:lnTo>
                <a:lnTo>
                  <a:pt x="9581771" y="14552"/>
                </a:lnTo>
                <a:cubicBezTo>
                  <a:pt x="9577326" y="14552"/>
                  <a:pt x="9574438" y="14151"/>
                  <a:pt x="9572676" y="13212"/>
                </a:cubicBezTo>
                <a:cubicBezTo>
                  <a:pt x="9571190" y="9641"/>
                  <a:pt x="9571190" y="9641"/>
                  <a:pt x="9569074" y="8004"/>
                </a:cubicBezTo>
                <a:cubicBezTo>
                  <a:pt x="9570132" y="3093"/>
                  <a:pt x="9571190" y="3093"/>
                  <a:pt x="9573306" y="1455"/>
                </a:cubicBezTo>
                <a:cubicBezTo>
                  <a:pt x="9577539" y="1455"/>
                  <a:pt x="9581771" y="1455"/>
                  <a:pt x="9586003" y="1455"/>
                </a:cubicBezTo>
                <a:cubicBezTo>
                  <a:pt x="9590235" y="4730"/>
                  <a:pt x="9590235" y="4730"/>
                  <a:pt x="9594468" y="1455"/>
                </a:cubicBezTo>
                <a:cubicBezTo>
                  <a:pt x="9598700" y="4730"/>
                  <a:pt x="9598700" y="4730"/>
                  <a:pt x="9602932" y="4730"/>
                </a:cubicBezTo>
                <a:cubicBezTo>
                  <a:pt x="9628325" y="8004"/>
                  <a:pt x="9657951" y="11278"/>
                  <a:pt x="9683344" y="11278"/>
                </a:cubicBezTo>
                <a:cubicBezTo>
                  <a:pt x="9696041" y="8004"/>
                  <a:pt x="9708738" y="14552"/>
                  <a:pt x="9717202" y="14552"/>
                </a:cubicBezTo>
                <a:cubicBezTo>
                  <a:pt x="9721435" y="17826"/>
                  <a:pt x="9717202" y="14552"/>
                  <a:pt x="9721435" y="14552"/>
                </a:cubicBezTo>
                <a:cubicBezTo>
                  <a:pt x="9725667" y="14552"/>
                  <a:pt x="9729899" y="14552"/>
                  <a:pt x="9734131" y="14552"/>
                </a:cubicBezTo>
                <a:cubicBezTo>
                  <a:pt x="9738363" y="14552"/>
                  <a:pt x="9742596" y="14552"/>
                  <a:pt x="9746828" y="14552"/>
                </a:cubicBezTo>
                <a:cubicBezTo>
                  <a:pt x="9755292" y="14552"/>
                  <a:pt x="9759525" y="14552"/>
                  <a:pt x="9767989" y="14552"/>
                </a:cubicBezTo>
                <a:lnTo>
                  <a:pt x="9776454" y="17826"/>
                </a:lnTo>
                <a:cubicBezTo>
                  <a:pt x="9780686" y="17821"/>
                  <a:pt x="9780686" y="17688"/>
                  <a:pt x="9780686" y="14552"/>
                </a:cubicBezTo>
                <a:cubicBezTo>
                  <a:pt x="9789150" y="14552"/>
                  <a:pt x="9793382" y="14552"/>
                  <a:pt x="9801847" y="14552"/>
                </a:cubicBezTo>
                <a:cubicBezTo>
                  <a:pt x="9818776" y="11278"/>
                  <a:pt x="9839937" y="17826"/>
                  <a:pt x="9848401" y="17826"/>
                </a:cubicBezTo>
                <a:cubicBezTo>
                  <a:pt x="9861098" y="14552"/>
                  <a:pt x="9873795" y="14552"/>
                  <a:pt x="9886492" y="14552"/>
                </a:cubicBezTo>
                <a:cubicBezTo>
                  <a:pt x="9886492" y="14523"/>
                  <a:pt x="9886492" y="11263"/>
                  <a:pt x="9886492" y="8004"/>
                </a:cubicBezTo>
                <a:cubicBezTo>
                  <a:pt x="9886515" y="8022"/>
                  <a:pt x="9890736" y="11278"/>
                  <a:pt x="9894956" y="11278"/>
                </a:cubicBezTo>
                <a:cubicBezTo>
                  <a:pt x="9894956" y="8004"/>
                  <a:pt x="9894956" y="8004"/>
                  <a:pt x="9894956" y="4730"/>
                </a:cubicBezTo>
                <a:cubicBezTo>
                  <a:pt x="9894966" y="4730"/>
                  <a:pt x="9895163" y="4730"/>
                  <a:pt x="9899188" y="4730"/>
                </a:cubicBezTo>
                <a:cubicBezTo>
                  <a:pt x="9899188" y="8004"/>
                  <a:pt x="9899188" y="8004"/>
                  <a:pt x="9899188" y="11278"/>
                </a:cubicBezTo>
                <a:cubicBezTo>
                  <a:pt x="9907653" y="11278"/>
                  <a:pt x="9916117" y="11278"/>
                  <a:pt x="9924582" y="14552"/>
                </a:cubicBezTo>
                <a:cubicBezTo>
                  <a:pt x="9933046" y="11278"/>
                  <a:pt x="9945743" y="11278"/>
                  <a:pt x="9954207" y="11278"/>
                </a:cubicBezTo>
                <a:cubicBezTo>
                  <a:pt x="9954207" y="11285"/>
                  <a:pt x="9954207" y="11432"/>
                  <a:pt x="9954207" y="14552"/>
                </a:cubicBezTo>
                <a:lnTo>
                  <a:pt x="9962672" y="14552"/>
                </a:lnTo>
                <a:cubicBezTo>
                  <a:pt x="9971136" y="14552"/>
                  <a:pt x="9979601" y="14552"/>
                  <a:pt x="9988065" y="14552"/>
                </a:cubicBezTo>
                <a:cubicBezTo>
                  <a:pt x="9988065" y="14513"/>
                  <a:pt x="9988078" y="8014"/>
                  <a:pt x="9992297" y="11278"/>
                </a:cubicBezTo>
                <a:cubicBezTo>
                  <a:pt x="9992297" y="11285"/>
                  <a:pt x="9992297" y="11432"/>
                  <a:pt x="9992297" y="14552"/>
                </a:cubicBezTo>
                <a:cubicBezTo>
                  <a:pt x="10013458" y="11278"/>
                  <a:pt x="10021923" y="17826"/>
                  <a:pt x="10043084" y="14552"/>
                </a:cubicBezTo>
                <a:cubicBezTo>
                  <a:pt x="10051549" y="11278"/>
                  <a:pt x="10060013" y="11278"/>
                  <a:pt x="10068477" y="14552"/>
                </a:cubicBezTo>
                <a:cubicBezTo>
                  <a:pt x="10072710" y="11278"/>
                  <a:pt x="10076942" y="11278"/>
                  <a:pt x="10081174" y="11278"/>
                </a:cubicBezTo>
                <a:cubicBezTo>
                  <a:pt x="10085406" y="8004"/>
                  <a:pt x="10089639" y="8004"/>
                  <a:pt x="10093871" y="8004"/>
                </a:cubicBezTo>
                <a:cubicBezTo>
                  <a:pt x="10093871" y="7996"/>
                  <a:pt x="10093871" y="7841"/>
                  <a:pt x="10093871" y="4730"/>
                </a:cubicBezTo>
                <a:lnTo>
                  <a:pt x="10101277" y="6367"/>
                </a:lnTo>
                <a:cubicBezTo>
                  <a:pt x="10110800" y="8004"/>
                  <a:pt x="10119264" y="8004"/>
                  <a:pt x="10127729" y="4730"/>
                </a:cubicBezTo>
                <a:lnTo>
                  <a:pt x="10136193" y="8004"/>
                </a:lnTo>
                <a:lnTo>
                  <a:pt x="10144658" y="8004"/>
                </a:lnTo>
                <a:cubicBezTo>
                  <a:pt x="10148890" y="8004"/>
                  <a:pt x="10153122" y="11278"/>
                  <a:pt x="10157354" y="11278"/>
                </a:cubicBezTo>
                <a:cubicBezTo>
                  <a:pt x="10159471" y="6367"/>
                  <a:pt x="10159471" y="6367"/>
                  <a:pt x="10161587" y="4730"/>
                </a:cubicBezTo>
                <a:cubicBezTo>
                  <a:pt x="10161587" y="4722"/>
                  <a:pt x="10161587" y="4563"/>
                  <a:pt x="10161587" y="1455"/>
                </a:cubicBezTo>
                <a:cubicBezTo>
                  <a:pt x="10170051" y="4730"/>
                  <a:pt x="10174283" y="4730"/>
                  <a:pt x="10182748" y="4730"/>
                </a:cubicBezTo>
                <a:cubicBezTo>
                  <a:pt x="10182748" y="8004"/>
                  <a:pt x="10182748" y="8004"/>
                  <a:pt x="10186980" y="11278"/>
                </a:cubicBezTo>
                <a:cubicBezTo>
                  <a:pt x="10187040" y="11274"/>
                  <a:pt x="10233542" y="8004"/>
                  <a:pt x="10246231" y="8004"/>
                </a:cubicBezTo>
                <a:lnTo>
                  <a:pt x="10250463" y="1455"/>
                </a:lnTo>
                <a:cubicBezTo>
                  <a:pt x="10254696" y="1455"/>
                  <a:pt x="10258928" y="1455"/>
                  <a:pt x="10263160" y="1455"/>
                </a:cubicBezTo>
                <a:cubicBezTo>
                  <a:pt x="10267392" y="4730"/>
                  <a:pt x="10267392" y="4730"/>
                  <a:pt x="10267392" y="11278"/>
                </a:cubicBezTo>
                <a:cubicBezTo>
                  <a:pt x="10271625" y="8004"/>
                  <a:pt x="10271625" y="4730"/>
                  <a:pt x="10275857" y="1455"/>
                </a:cubicBezTo>
                <a:lnTo>
                  <a:pt x="10281676" y="1455"/>
                </a:lnTo>
                <a:cubicBezTo>
                  <a:pt x="10282205" y="2274"/>
                  <a:pt x="10282205" y="3093"/>
                  <a:pt x="10284321" y="1455"/>
                </a:cubicBezTo>
                <a:lnTo>
                  <a:pt x="10304953" y="2683"/>
                </a:lnTo>
                <a:cubicBezTo>
                  <a:pt x="10308657" y="3911"/>
                  <a:pt x="10309715" y="6367"/>
                  <a:pt x="10309715" y="11278"/>
                </a:cubicBezTo>
                <a:lnTo>
                  <a:pt x="10318179" y="11278"/>
                </a:lnTo>
                <a:cubicBezTo>
                  <a:pt x="10318179" y="8004"/>
                  <a:pt x="10318179" y="8004"/>
                  <a:pt x="10318179" y="4730"/>
                </a:cubicBezTo>
                <a:cubicBezTo>
                  <a:pt x="10322411" y="8004"/>
                  <a:pt x="10360501" y="11278"/>
                  <a:pt x="10373198" y="8004"/>
                </a:cubicBezTo>
                <a:cubicBezTo>
                  <a:pt x="10373198" y="7996"/>
                  <a:pt x="10373198" y="7841"/>
                  <a:pt x="10373198" y="4730"/>
                </a:cubicBezTo>
                <a:cubicBezTo>
                  <a:pt x="10394359" y="1455"/>
                  <a:pt x="10398591" y="14552"/>
                  <a:pt x="10423985" y="11278"/>
                </a:cubicBezTo>
                <a:cubicBezTo>
                  <a:pt x="10432449" y="8004"/>
                  <a:pt x="10436682" y="11278"/>
                  <a:pt x="10445146" y="11278"/>
                </a:cubicBezTo>
                <a:cubicBezTo>
                  <a:pt x="10449378" y="11278"/>
                  <a:pt x="10445146" y="8004"/>
                  <a:pt x="10453610" y="8004"/>
                </a:cubicBezTo>
                <a:cubicBezTo>
                  <a:pt x="10466307" y="8004"/>
                  <a:pt x="10470539" y="8004"/>
                  <a:pt x="10474772" y="8004"/>
                </a:cubicBezTo>
                <a:lnTo>
                  <a:pt x="10487468" y="8004"/>
                </a:lnTo>
                <a:cubicBezTo>
                  <a:pt x="10500165" y="8004"/>
                  <a:pt x="10508629" y="8004"/>
                  <a:pt x="10517094" y="4730"/>
                </a:cubicBezTo>
                <a:cubicBezTo>
                  <a:pt x="10517094" y="8004"/>
                  <a:pt x="10517094" y="8004"/>
                  <a:pt x="10521326" y="11278"/>
                </a:cubicBezTo>
                <a:cubicBezTo>
                  <a:pt x="10525558" y="11278"/>
                  <a:pt x="10529791" y="8004"/>
                  <a:pt x="10538255" y="8004"/>
                </a:cubicBezTo>
                <a:cubicBezTo>
                  <a:pt x="10538255" y="11278"/>
                  <a:pt x="10538255" y="11278"/>
                  <a:pt x="10538255" y="14552"/>
                </a:cubicBezTo>
                <a:cubicBezTo>
                  <a:pt x="10546720" y="11278"/>
                  <a:pt x="10567881" y="8004"/>
                  <a:pt x="10584810" y="11278"/>
                </a:cubicBezTo>
                <a:cubicBezTo>
                  <a:pt x="10584810" y="11301"/>
                  <a:pt x="10584854" y="14552"/>
                  <a:pt x="10597506" y="14552"/>
                </a:cubicBezTo>
                <a:cubicBezTo>
                  <a:pt x="10597534" y="14531"/>
                  <a:pt x="10601753" y="11278"/>
                  <a:pt x="10605971" y="11278"/>
                </a:cubicBezTo>
                <a:cubicBezTo>
                  <a:pt x="10605971" y="11285"/>
                  <a:pt x="10605971" y="11432"/>
                  <a:pt x="10605971" y="14552"/>
                </a:cubicBezTo>
                <a:cubicBezTo>
                  <a:pt x="10610203" y="14552"/>
                  <a:pt x="10614435" y="14552"/>
                  <a:pt x="10618667" y="14552"/>
                </a:cubicBezTo>
                <a:lnTo>
                  <a:pt x="10627132" y="8004"/>
                </a:lnTo>
                <a:cubicBezTo>
                  <a:pt x="10639829" y="8004"/>
                  <a:pt x="10656758" y="11278"/>
                  <a:pt x="10669454" y="11278"/>
                </a:cubicBezTo>
                <a:cubicBezTo>
                  <a:pt x="10669454" y="8004"/>
                  <a:pt x="10669454" y="8004"/>
                  <a:pt x="10669454" y="4730"/>
                </a:cubicBezTo>
                <a:cubicBezTo>
                  <a:pt x="10673686" y="4730"/>
                  <a:pt x="10686383" y="8004"/>
                  <a:pt x="10686383" y="8004"/>
                </a:cubicBezTo>
                <a:cubicBezTo>
                  <a:pt x="10686383" y="7996"/>
                  <a:pt x="10686383" y="7841"/>
                  <a:pt x="10686383" y="4730"/>
                </a:cubicBezTo>
                <a:cubicBezTo>
                  <a:pt x="10690615" y="4730"/>
                  <a:pt x="10699080" y="4730"/>
                  <a:pt x="10707544" y="1455"/>
                </a:cubicBezTo>
                <a:cubicBezTo>
                  <a:pt x="10711777" y="4730"/>
                  <a:pt x="10711777" y="4730"/>
                  <a:pt x="10716009" y="4730"/>
                </a:cubicBezTo>
                <a:cubicBezTo>
                  <a:pt x="10720241" y="8004"/>
                  <a:pt x="10724473" y="8004"/>
                  <a:pt x="10728705" y="8004"/>
                </a:cubicBezTo>
                <a:cubicBezTo>
                  <a:pt x="10749867" y="11278"/>
                  <a:pt x="10762563" y="11278"/>
                  <a:pt x="10775260" y="11278"/>
                </a:cubicBezTo>
                <a:cubicBezTo>
                  <a:pt x="10779492" y="11278"/>
                  <a:pt x="10783724" y="1455"/>
                  <a:pt x="10787957" y="1455"/>
                </a:cubicBezTo>
                <a:lnTo>
                  <a:pt x="10792189" y="8004"/>
                </a:lnTo>
                <a:lnTo>
                  <a:pt x="10796421" y="4730"/>
                </a:lnTo>
                <a:lnTo>
                  <a:pt x="10804886" y="8004"/>
                </a:lnTo>
                <a:cubicBezTo>
                  <a:pt x="10809118" y="8004"/>
                  <a:pt x="10813350" y="8004"/>
                  <a:pt x="10817582" y="4730"/>
                </a:cubicBezTo>
                <a:cubicBezTo>
                  <a:pt x="10830279" y="11278"/>
                  <a:pt x="10851440" y="8004"/>
                  <a:pt x="10859905" y="4730"/>
                </a:cubicBezTo>
                <a:cubicBezTo>
                  <a:pt x="10859905" y="8004"/>
                  <a:pt x="10859905" y="8004"/>
                  <a:pt x="10859905" y="11278"/>
                </a:cubicBezTo>
                <a:cubicBezTo>
                  <a:pt x="10872601" y="11278"/>
                  <a:pt x="10889530" y="8004"/>
                  <a:pt x="10906459" y="11278"/>
                </a:cubicBezTo>
                <a:cubicBezTo>
                  <a:pt x="10906459" y="11285"/>
                  <a:pt x="10906459" y="11432"/>
                  <a:pt x="10906459" y="14552"/>
                </a:cubicBezTo>
                <a:cubicBezTo>
                  <a:pt x="10914924" y="14552"/>
                  <a:pt x="10931853" y="17826"/>
                  <a:pt x="10944549" y="14552"/>
                </a:cubicBezTo>
                <a:lnTo>
                  <a:pt x="10955659" y="13324"/>
                </a:lnTo>
                <a:lnTo>
                  <a:pt x="10969943" y="8004"/>
                </a:lnTo>
                <a:cubicBezTo>
                  <a:pt x="10978407" y="8004"/>
                  <a:pt x="10978407" y="11278"/>
                  <a:pt x="10991104" y="11278"/>
                </a:cubicBezTo>
                <a:cubicBezTo>
                  <a:pt x="10999568" y="8004"/>
                  <a:pt x="11008033" y="8004"/>
                  <a:pt x="11020729" y="8004"/>
                </a:cubicBezTo>
                <a:cubicBezTo>
                  <a:pt x="11024962" y="8004"/>
                  <a:pt x="11016497" y="11278"/>
                  <a:pt x="11024962" y="11278"/>
                </a:cubicBezTo>
                <a:cubicBezTo>
                  <a:pt x="11024962" y="11231"/>
                  <a:pt x="11025008" y="4730"/>
                  <a:pt x="11037658" y="4730"/>
                </a:cubicBezTo>
                <a:cubicBezTo>
                  <a:pt x="11041891" y="8004"/>
                  <a:pt x="11041891" y="8004"/>
                  <a:pt x="11046123" y="8004"/>
                </a:cubicBezTo>
                <a:cubicBezTo>
                  <a:pt x="11046123" y="11278"/>
                  <a:pt x="11050355" y="11278"/>
                  <a:pt x="11050355" y="14552"/>
                </a:cubicBezTo>
                <a:cubicBezTo>
                  <a:pt x="11054587" y="11278"/>
                  <a:pt x="11058819" y="8004"/>
                  <a:pt x="11067284" y="11278"/>
                </a:cubicBezTo>
                <a:cubicBezTo>
                  <a:pt x="11067305" y="11294"/>
                  <a:pt x="11071537" y="14552"/>
                  <a:pt x="11079981" y="14552"/>
                </a:cubicBezTo>
                <a:cubicBezTo>
                  <a:pt x="11083155" y="11278"/>
                  <a:pt x="11082097" y="11278"/>
                  <a:pt x="11084213" y="11278"/>
                </a:cubicBezTo>
                <a:cubicBezTo>
                  <a:pt x="11084213" y="11285"/>
                  <a:pt x="11084213" y="11432"/>
                  <a:pt x="11084213" y="14552"/>
                </a:cubicBezTo>
                <a:cubicBezTo>
                  <a:pt x="11096910" y="11278"/>
                  <a:pt x="11105374" y="11278"/>
                  <a:pt x="11113838" y="11278"/>
                </a:cubicBezTo>
                <a:cubicBezTo>
                  <a:pt x="11113838" y="11285"/>
                  <a:pt x="11113838" y="11432"/>
                  <a:pt x="11113838" y="14552"/>
                </a:cubicBezTo>
                <a:lnTo>
                  <a:pt x="11121245" y="11278"/>
                </a:lnTo>
                <a:cubicBezTo>
                  <a:pt x="11122303" y="10460"/>
                  <a:pt x="11122303" y="9641"/>
                  <a:pt x="11122303" y="8004"/>
                </a:cubicBezTo>
                <a:lnTo>
                  <a:pt x="11139232" y="11278"/>
                </a:lnTo>
                <a:cubicBezTo>
                  <a:pt x="11139232" y="11285"/>
                  <a:pt x="11139232" y="11432"/>
                  <a:pt x="11139232" y="14552"/>
                </a:cubicBezTo>
                <a:cubicBezTo>
                  <a:pt x="11143464" y="11278"/>
                  <a:pt x="11147696" y="11278"/>
                  <a:pt x="11151929" y="11278"/>
                </a:cubicBezTo>
                <a:lnTo>
                  <a:pt x="11164625" y="14552"/>
                </a:lnTo>
                <a:cubicBezTo>
                  <a:pt x="11168857" y="11278"/>
                  <a:pt x="11173090" y="11278"/>
                  <a:pt x="11177322" y="11278"/>
                </a:cubicBezTo>
                <a:cubicBezTo>
                  <a:pt x="11177322" y="11285"/>
                  <a:pt x="11177322" y="11432"/>
                  <a:pt x="11177322" y="14552"/>
                </a:cubicBezTo>
                <a:cubicBezTo>
                  <a:pt x="11181554" y="11278"/>
                  <a:pt x="11190019" y="11278"/>
                  <a:pt x="11198483" y="11278"/>
                </a:cubicBezTo>
                <a:cubicBezTo>
                  <a:pt x="11198483" y="11285"/>
                  <a:pt x="11198483" y="11432"/>
                  <a:pt x="11198483" y="14552"/>
                </a:cubicBezTo>
                <a:cubicBezTo>
                  <a:pt x="11202715" y="14552"/>
                  <a:pt x="11202715" y="14552"/>
                  <a:pt x="11206948" y="14552"/>
                </a:cubicBezTo>
                <a:cubicBezTo>
                  <a:pt x="11215412" y="11278"/>
                  <a:pt x="11219644" y="11278"/>
                  <a:pt x="11228109" y="11278"/>
                </a:cubicBezTo>
                <a:cubicBezTo>
                  <a:pt x="11231283" y="8822"/>
                  <a:pt x="11230225" y="8004"/>
                  <a:pt x="11232341" y="8004"/>
                </a:cubicBezTo>
                <a:cubicBezTo>
                  <a:pt x="11236573" y="8004"/>
                  <a:pt x="11240805" y="14552"/>
                  <a:pt x="11249270" y="11278"/>
                </a:cubicBezTo>
                <a:cubicBezTo>
                  <a:pt x="11253502" y="8004"/>
                  <a:pt x="11253502" y="8004"/>
                  <a:pt x="11253502" y="4730"/>
                </a:cubicBezTo>
                <a:cubicBezTo>
                  <a:pt x="11261967" y="4730"/>
                  <a:pt x="11266199" y="4730"/>
                  <a:pt x="11270431" y="4730"/>
                </a:cubicBezTo>
                <a:cubicBezTo>
                  <a:pt x="11270431" y="4722"/>
                  <a:pt x="11270431" y="4563"/>
                  <a:pt x="11270431" y="1455"/>
                </a:cubicBezTo>
                <a:cubicBezTo>
                  <a:pt x="11278896" y="4730"/>
                  <a:pt x="11283128" y="4730"/>
                  <a:pt x="11287360" y="4730"/>
                </a:cubicBezTo>
                <a:cubicBezTo>
                  <a:pt x="11295824" y="8004"/>
                  <a:pt x="11304289" y="8004"/>
                  <a:pt x="11312753" y="8004"/>
                </a:cubicBezTo>
                <a:cubicBezTo>
                  <a:pt x="11312753" y="7996"/>
                  <a:pt x="11312753" y="7841"/>
                  <a:pt x="11312753" y="4730"/>
                </a:cubicBezTo>
                <a:cubicBezTo>
                  <a:pt x="11312763" y="4730"/>
                  <a:pt x="11312959" y="4730"/>
                  <a:pt x="11316986" y="4730"/>
                </a:cubicBezTo>
                <a:lnTo>
                  <a:pt x="11321747" y="10050"/>
                </a:lnTo>
                <a:cubicBezTo>
                  <a:pt x="11322276" y="10460"/>
                  <a:pt x="11323334" y="9641"/>
                  <a:pt x="11329682" y="8004"/>
                </a:cubicBezTo>
                <a:cubicBezTo>
                  <a:pt x="11329682" y="7996"/>
                  <a:pt x="11329682" y="7841"/>
                  <a:pt x="11329682" y="4730"/>
                </a:cubicBezTo>
                <a:cubicBezTo>
                  <a:pt x="11329692" y="4730"/>
                  <a:pt x="11329885" y="4730"/>
                  <a:pt x="11333915" y="4730"/>
                </a:cubicBezTo>
                <a:cubicBezTo>
                  <a:pt x="11338147" y="8004"/>
                  <a:pt x="11346611" y="8004"/>
                  <a:pt x="11355076" y="8004"/>
                </a:cubicBezTo>
                <a:cubicBezTo>
                  <a:pt x="11359308" y="11278"/>
                  <a:pt x="11363540" y="8004"/>
                  <a:pt x="11372005" y="8004"/>
                </a:cubicBezTo>
                <a:cubicBezTo>
                  <a:pt x="11376237" y="11278"/>
                  <a:pt x="11380469" y="11278"/>
                  <a:pt x="11384701" y="11278"/>
                </a:cubicBezTo>
                <a:cubicBezTo>
                  <a:pt x="11384701" y="11285"/>
                  <a:pt x="11384701" y="11432"/>
                  <a:pt x="11384701" y="14552"/>
                </a:cubicBezTo>
                <a:cubicBezTo>
                  <a:pt x="11393166" y="14552"/>
                  <a:pt x="11397398" y="11278"/>
                  <a:pt x="11401630" y="11278"/>
                </a:cubicBezTo>
                <a:cubicBezTo>
                  <a:pt x="11401630" y="11285"/>
                  <a:pt x="11401630" y="11432"/>
                  <a:pt x="11401630" y="14552"/>
                </a:cubicBezTo>
                <a:cubicBezTo>
                  <a:pt x="11410095" y="14552"/>
                  <a:pt x="11414327" y="14552"/>
                  <a:pt x="11418559" y="14552"/>
                </a:cubicBezTo>
                <a:cubicBezTo>
                  <a:pt x="11422791" y="14552"/>
                  <a:pt x="11427024" y="14552"/>
                  <a:pt x="11431256" y="14552"/>
                </a:cubicBezTo>
                <a:lnTo>
                  <a:pt x="11439720" y="11278"/>
                </a:lnTo>
                <a:cubicBezTo>
                  <a:pt x="11439720" y="8004"/>
                  <a:pt x="11439720" y="8004"/>
                  <a:pt x="11439720" y="4730"/>
                </a:cubicBezTo>
                <a:cubicBezTo>
                  <a:pt x="11456649" y="11278"/>
                  <a:pt x="11460881" y="4730"/>
                  <a:pt x="11473578" y="4730"/>
                </a:cubicBezTo>
                <a:cubicBezTo>
                  <a:pt x="11477810" y="8004"/>
                  <a:pt x="11486275" y="8004"/>
                  <a:pt x="11494739" y="8004"/>
                </a:cubicBezTo>
                <a:cubicBezTo>
                  <a:pt x="11494739" y="4730"/>
                  <a:pt x="11494739" y="1455"/>
                  <a:pt x="11498972" y="1455"/>
                </a:cubicBezTo>
                <a:cubicBezTo>
                  <a:pt x="11503204" y="1455"/>
                  <a:pt x="11511668" y="1455"/>
                  <a:pt x="11520133" y="1455"/>
                </a:cubicBezTo>
                <a:cubicBezTo>
                  <a:pt x="11522249" y="3093"/>
                  <a:pt x="11522249" y="3093"/>
                  <a:pt x="11524365" y="4730"/>
                </a:cubicBezTo>
                <a:cubicBezTo>
                  <a:pt x="11537062" y="11278"/>
                  <a:pt x="11549758" y="8004"/>
                  <a:pt x="11566687" y="11278"/>
                </a:cubicBezTo>
                <a:cubicBezTo>
                  <a:pt x="11566687" y="11285"/>
                  <a:pt x="11566687" y="11432"/>
                  <a:pt x="11566687" y="14552"/>
                </a:cubicBezTo>
                <a:lnTo>
                  <a:pt x="11574094" y="10050"/>
                </a:lnTo>
                <a:cubicBezTo>
                  <a:pt x="11579384" y="8004"/>
                  <a:pt x="11583616" y="8004"/>
                  <a:pt x="11587848" y="8004"/>
                </a:cubicBezTo>
                <a:cubicBezTo>
                  <a:pt x="11587848" y="7996"/>
                  <a:pt x="11587848" y="7841"/>
                  <a:pt x="11587848" y="4730"/>
                </a:cubicBezTo>
                <a:cubicBezTo>
                  <a:pt x="11609010" y="8004"/>
                  <a:pt x="11630171" y="8004"/>
                  <a:pt x="11651332" y="8004"/>
                </a:cubicBezTo>
                <a:lnTo>
                  <a:pt x="11651332" y="1455"/>
                </a:lnTo>
                <a:cubicBezTo>
                  <a:pt x="11664029" y="1455"/>
                  <a:pt x="11680957" y="1455"/>
                  <a:pt x="11693654" y="1455"/>
                </a:cubicBezTo>
                <a:cubicBezTo>
                  <a:pt x="11693654" y="1455"/>
                  <a:pt x="11697886" y="4730"/>
                  <a:pt x="11697886" y="8004"/>
                </a:cubicBezTo>
                <a:cubicBezTo>
                  <a:pt x="11706351" y="4730"/>
                  <a:pt x="11731744" y="4730"/>
                  <a:pt x="11740209" y="4730"/>
                </a:cubicBezTo>
                <a:cubicBezTo>
                  <a:pt x="11748673" y="8004"/>
                  <a:pt x="11740209" y="8004"/>
                  <a:pt x="11744441" y="4730"/>
                </a:cubicBezTo>
                <a:cubicBezTo>
                  <a:pt x="11748673" y="4730"/>
                  <a:pt x="11752905" y="4730"/>
                  <a:pt x="11752905" y="1455"/>
                </a:cubicBezTo>
                <a:cubicBezTo>
                  <a:pt x="11756079" y="3911"/>
                  <a:pt x="11755021" y="4730"/>
                  <a:pt x="11757138" y="4730"/>
                </a:cubicBezTo>
                <a:cubicBezTo>
                  <a:pt x="11765602" y="4730"/>
                  <a:pt x="11778299" y="4730"/>
                  <a:pt x="11786763" y="4730"/>
                </a:cubicBezTo>
                <a:cubicBezTo>
                  <a:pt x="11790995" y="8004"/>
                  <a:pt x="11790995" y="4730"/>
                  <a:pt x="11795228" y="1455"/>
                </a:cubicBezTo>
                <a:lnTo>
                  <a:pt x="11803692" y="4730"/>
                </a:lnTo>
                <a:cubicBezTo>
                  <a:pt x="11812157" y="8004"/>
                  <a:pt x="11816389" y="1455"/>
                  <a:pt x="11816389" y="1455"/>
                </a:cubicBezTo>
                <a:lnTo>
                  <a:pt x="11833318" y="4730"/>
                </a:lnTo>
                <a:cubicBezTo>
                  <a:pt x="11837550" y="1455"/>
                  <a:pt x="11837550" y="1455"/>
                  <a:pt x="11841782" y="1455"/>
                </a:cubicBezTo>
                <a:cubicBezTo>
                  <a:pt x="11854479" y="8004"/>
                  <a:pt x="11867176" y="8004"/>
                  <a:pt x="11879872" y="8004"/>
                </a:cubicBezTo>
                <a:cubicBezTo>
                  <a:pt x="11879872" y="7996"/>
                  <a:pt x="11879872" y="7841"/>
                  <a:pt x="11879872" y="4730"/>
                </a:cubicBezTo>
                <a:cubicBezTo>
                  <a:pt x="11888337" y="4730"/>
                  <a:pt x="11892569" y="4730"/>
                  <a:pt x="11896801" y="4730"/>
                </a:cubicBezTo>
                <a:cubicBezTo>
                  <a:pt x="11901033" y="4730"/>
                  <a:pt x="11913730" y="11278"/>
                  <a:pt x="11922195" y="8004"/>
                </a:cubicBezTo>
                <a:cubicBezTo>
                  <a:pt x="11926427" y="8004"/>
                  <a:pt x="11930659" y="1455"/>
                  <a:pt x="11939124" y="1455"/>
                </a:cubicBezTo>
                <a:cubicBezTo>
                  <a:pt x="11939155" y="1479"/>
                  <a:pt x="11943371" y="4742"/>
                  <a:pt x="11947588" y="8004"/>
                </a:cubicBezTo>
                <a:cubicBezTo>
                  <a:pt x="11964517" y="11278"/>
                  <a:pt x="11981446" y="11278"/>
                  <a:pt x="11998375" y="14552"/>
                </a:cubicBezTo>
                <a:cubicBezTo>
                  <a:pt x="11998375" y="11278"/>
                  <a:pt x="12002607" y="11278"/>
                  <a:pt x="12002607" y="8004"/>
                </a:cubicBezTo>
                <a:cubicBezTo>
                  <a:pt x="12011071" y="8004"/>
                  <a:pt x="12019536" y="11278"/>
                  <a:pt x="12028000" y="11278"/>
                </a:cubicBezTo>
                <a:cubicBezTo>
                  <a:pt x="12049162" y="4730"/>
                  <a:pt x="12070323" y="4730"/>
                  <a:pt x="12087252" y="8004"/>
                </a:cubicBezTo>
                <a:lnTo>
                  <a:pt x="12087252" y="1455"/>
                </a:lnTo>
                <a:cubicBezTo>
                  <a:pt x="12095716" y="1455"/>
                  <a:pt x="12099948" y="1455"/>
                  <a:pt x="12108413" y="1455"/>
                </a:cubicBezTo>
                <a:cubicBezTo>
                  <a:pt x="12108413" y="1481"/>
                  <a:pt x="12108413" y="4743"/>
                  <a:pt x="12108413" y="8004"/>
                </a:cubicBezTo>
                <a:cubicBezTo>
                  <a:pt x="12112645" y="8004"/>
                  <a:pt x="12116877" y="8004"/>
                  <a:pt x="12121109" y="8004"/>
                </a:cubicBezTo>
                <a:cubicBezTo>
                  <a:pt x="12125342" y="8004"/>
                  <a:pt x="12121109" y="1455"/>
                  <a:pt x="12133806" y="1455"/>
                </a:cubicBezTo>
                <a:cubicBezTo>
                  <a:pt x="12133821" y="4730"/>
                  <a:pt x="12138045" y="4724"/>
                  <a:pt x="12142271" y="1455"/>
                </a:cubicBezTo>
                <a:lnTo>
                  <a:pt x="12159200" y="8004"/>
                </a:lnTo>
                <a:cubicBezTo>
                  <a:pt x="12167664" y="11278"/>
                  <a:pt x="12176128" y="11278"/>
                  <a:pt x="12184593" y="11278"/>
                </a:cubicBezTo>
                <a:lnTo>
                  <a:pt x="12184593" y="52503"/>
                </a:lnTo>
                <a:lnTo>
                  <a:pt x="12186710" y="52503"/>
                </a:lnTo>
                <a:cubicBezTo>
                  <a:pt x="12186710" y="182034"/>
                  <a:pt x="12186710" y="182034"/>
                  <a:pt x="12186710" y="182034"/>
                </a:cubicBezTo>
                <a:cubicBezTo>
                  <a:pt x="12174013" y="182034"/>
                  <a:pt x="12165549" y="182034"/>
                  <a:pt x="12152852" y="182034"/>
                </a:cubicBezTo>
                <a:cubicBezTo>
                  <a:pt x="12148620" y="182034"/>
                  <a:pt x="12148620" y="182034"/>
                  <a:pt x="12148620" y="182034"/>
                </a:cubicBezTo>
                <a:lnTo>
                  <a:pt x="12127459" y="182034"/>
                </a:lnTo>
                <a:cubicBezTo>
                  <a:pt x="12118994" y="182034"/>
                  <a:pt x="12114762" y="182034"/>
                  <a:pt x="12110530" y="182034"/>
                </a:cubicBezTo>
                <a:cubicBezTo>
                  <a:pt x="12102065" y="175486"/>
                  <a:pt x="12097833" y="182034"/>
                  <a:pt x="12097833" y="182034"/>
                </a:cubicBezTo>
                <a:cubicBezTo>
                  <a:pt x="12093601" y="178760"/>
                  <a:pt x="12089369" y="178760"/>
                  <a:pt x="12085136" y="178760"/>
                </a:cubicBezTo>
                <a:cubicBezTo>
                  <a:pt x="12072440" y="178760"/>
                  <a:pt x="12059743" y="182034"/>
                  <a:pt x="12047046" y="182034"/>
                </a:cubicBezTo>
                <a:cubicBezTo>
                  <a:pt x="12042814" y="175486"/>
                  <a:pt x="12021653" y="168938"/>
                  <a:pt x="12017421" y="168938"/>
                </a:cubicBezTo>
                <a:cubicBezTo>
                  <a:pt x="12017421" y="172212"/>
                  <a:pt x="12013188" y="172212"/>
                  <a:pt x="12013188" y="175486"/>
                </a:cubicBezTo>
                <a:cubicBezTo>
                  <a:pt x="12008956" y="175486"/>
                  <a:pt x="12004724" y="172212"/>
                  <a:pt x="11996260" y="172212"/>
                </a:cubicBezTo>
                <a:cubicBezTo>
                  <a:pt x="11987795" y="175486"/>
                  <a:pt x="11966634" y="178760"/>
                  <a:pt x="11953937" y="175486"/>
                </a:cubicBezTo>
                <a:cubicBezTo>
                  <a:pt x="11937008" y="172212"/>
                  <a:pt x="11915847" y="162389"/>
                  <a:pt x="11890454" y="168938"/>
                </a:cubicBezTo>
                <a:cubicBezTo>
                  <a:pt x="11873525" y="168938"/>
                  <a:pt x="11856596" y="168938"/>
                  <a:pt x="11839667" y="168938"/>
                </a:cubicBezTo>
                <a:cubicBezTo>
                  <a:pt x="11826970" y="172212"/>
                  <a:pt x="11788880" y="185309"/>
                  <a:pt x="11767719" y="182034"/>
                </a:cubicBezTo>
                <a:cubicBezTo>
                  <a:pt x="11759255" y="178760"/>
                  <a:pt x="11750790" y="178760"/>
                  <a:pt x="11738093" y="178760"/>
                </a:cubicBezTo>
                <a:cubicBezTo>
                  <a:pt x="11738066" y="175486"/>
                  <a:pt x="11733847" y="175486"/>
                  <a:pt x="11729629" y="175486"/>
                </a:cubicBezTo>
                <a:cubicBezTo>
                  <a:pt x="11725397" y="172212"/>
                  <a:pt x="11716932" y="172212"/>
                  <a:pt x="11708468" y="168938"/>
                </a:cubicBezTo>
                <a:cubicBezTo>
                  <a:pt x="11700003" y="165663"/>
                  <a:pt x="11691539" y="172212"/>
                  <a:pt x="11678842" y="168938"/>
                </a:cubicBezTo>
                <a:cubicBezTo>
                  <a:pt x="11670378" y="165663"/>
                  <a:pt x="11661913" y="165663"/>
                  <a:pt x="11653449" y="165663"/>
                </a:cubicBezTo>
                <a:lnTo>
                  <a:pt x="11649217" y="168938"/>
                </a:lnTo>
                <a:cubicBezTo>
                  <a:pt x="11636520" y="168938"/>
                  <a:pt x="11628055" y="168938"/>
                  <a:pt x="11619591" y="168938"/>
                </a:cubicBezTo>
                <a:cubicBezTo>
                  <a:pt x="11611127" y="168938"/>
                  <a:pt x="11606894" y="168938"/>
                  <a:pt x="11598430" y="168938"/>
                </a:cubicBezTo>
                <a:cubicBezTo>
                  <a:pt x="11598421" y="168938"/>
                  <a:pt x="11598230" y="168938"/>
                  <a:pt x="11594198" y="168938"/>
                </a:cubicBezTo>
                <a:cubicBezTo>
                  <a:pt x="11573036" y="168938"/>
                  <a:pt x="11547643" y="168938"/>
                  <a:pt x="11526482" y="168938"/>
                </a:cubicBezTo>
                <a:cubicBezTo>
                  <a:pt x="11522250" y="172212"/>
                  <a:pt x="11518017" y="172212"/>
                  <a:pt x="11513785" y="172212"/>
                </a:cubicBezTo>
                <a:lnTo>
                  <a:pt x="11505321" y="175486"/>
                </a:lnTo>
                <a:cubicBezTo>
                  <a:pt x="11502147" y="176305"/>
                  <a:pt x="11503205" y="175486"/>
                  <a:pt x="11501089" y="175486"/>
                </a:cubicBezTo>
                <a:cubicBezTo>
                  <a:pt x="11484160" y="178760"/>
                  <a:pt x="11458766" y="175486"/>
                  <a:pt x="11437605" y="178760"/>
                </a:cubicBezTo>
                <a:cubicBezTo>
                  <a:pt x="11437605" y="178769"/>
                  <a:pt x="11437605" y="178919"/>
                  <a:pt x="11437605" y="182034"/>
                </a:cubicBezTo>
                <a:cubicBezTo>
                  <a:pt x="11416444" y="182034"/>
                  <a:pt x="11391051" y="165663"/>
                  <a:pt x="11357193" y="172212"/>
                </a:cubicBezTo>
                <a:cubicBezTo>
                  <a:pt x="11352960" y="175486"/>
                  <a:pt x="11348728" y="175486"/>
                  <a:pt x="11344496" y="175486"/>
                </a:cubicBezTo>
                <a:cubicBezTo>
                  <a:pt x="11331799" y="175486"/>
                  <a:pt x="11323335" y="175486"/>
                  <a:pt x="11314870" y="175486"/>
                </a:cubicBezTo>
                <a:cubicBezTo>
                  <a:pt x="11306406" y="178760"/>
                  <a:pt x="11297941" y="178760"/>
                  <a:pt x="11289477" y="182034"/>
                </a:cubicBezTo>
                <a:cubicBezTo>
                  <a:pt x="11281013" y="178760"/>
                  <a:pt x="11272548" y="178760"/>
                  <a:pt x="11264084" y="178760"/>
                </a:cubicBezTo>
                <a:lnTo>
                  <a:pt x="11242922" y="178760"/>
                </a:lnTo>
                <a:cubicBezTo>
                  <a:pt x="11230226" y="175486"/>
                  <a:pt x="11217529" y="175486"/>
                  <a:pt x="11204832" y="175486"/>
                </a:cubicBezTo>
                <a:cubicBezTo>
                  <a:pt x="11196368" y="178760"/>
                  <a:pt x="11192136" y="178760"/>
                  <a:pt x="11183671" y="178760"/>
                </a:cubicBezTo>
                <a:cubicBezTo>
                  <a:pt x="11183671" y="178769"/>
                  <a:pt x="11183671" y="178919"/>
                  <a:pt x="11183671" y="182034"/>
                </a:cubicBezTo>
                <a:cubicBezTo>
                  <a:pt x="11170974" y="182034"/>
                  <a:pt x="11158278" y="182034"/>
                  <a:pt x="11149813" y="182034"/>
                </a:cubicBezTo>
                <a:cubicBezTo>
                  <a:pt x="11141349" y="182034"/>
                  <a:pt x="11128652" y="178760"/>
                  <a:pt x="11120188" y="178760"/>
                </a:cubicBezTo>
                <a:cubicBezTo>
                  <a:pt x="11120188" y="178769"/>
                  <a:pt x="11120188" y="178919"/>
                  <a:pt x="11120188" y="182034"/>
                </a:cubicBezTo>
                <a:cubicBezTo>
                  <a:pt x="11120150" y="182034"/>
                  <a:pt x="11115936" y="182034"/>
                  <a:pt x="11111723" y="182034"/>
                </a:cubicBezTo>
                <a:cubicBezTo>
                  <a:pt x="11111713" y="182034"/>
                  <a:pt x="11111511" y="182034"/>
                  <a:pt x="11107491" y="182034"/>
                </a:cubicBezTo>
                <a:cubicBezTo>
                  <a:pt x="11099027" y="182034"/>
                  <a:pt x="11090562" y="182034"/>
                  <a:pt x="11082098" y="182034"/>
                </a:cubicBezTo>
                <a:cubicBezTo>
                  <a:pt x="11073633" y="182034"/>
                  <a:pt x="11069401" y="182034"/>
                  <a:pt x="11065169" y="182034"/>
                </a:cubicBezTo>
                <a:cubicBezTo>
                  <a:pt x="11056704" y="182034"/>
                  <a:pt x="11052472" y="182034"/>
                  <a:pt x="11044008" y="182034"/>
                </a:cubicBezTo>
                <a:lnTo>
                  <a:pt x="11036601" y="180397"/>
                </a:lnTo>
                <a:cubicBezTo>
                  <a:pt x="11027079" y="182034"/>
                  <a:pt x="11010150" y="178760"/>
                  <a:pt x="11001685" y="178760"/>
                </a:cubicBezTo>
                <a:cubicBezTo>
                  <a:pt x="11001685" y="175486"/>
                  <a:pt x="11001685" y="175486"/>
                  <a:pt x="11001685" y="172212"/>
                </a:cubicBezTo>
                <a:cubicBezTo>
                  <a:pt x="10972060" y="172212"/>
                  <a:pt x="10959363" y="168938"/>
                  <a:pt x="10933970" y="175486"/>
                </a:cubicBezTo>
                <a:cubicBezTo>
                  <a:pt x="10929737" y="172212"/>
                  <a:pt x="10929737" y="172212"/>
                  <a:pt x="10925505" y="165663"/>
                </a:cubicBezTo>
                <a:cubicBezTo>
                  <a:pt x="10921273" y="165663"/>
                  <a:pt x="10912808" y="165663"/>
                  <a:pt x="10908576" y="168938"/>
                </a:cubicBezTo>
                <a:cubicBezTo>
                  <a:pt x="10900112" y="165663"/>
                  <a:pt x="10887415" y="165663"/>
                  <a:pt x="10878951" y="165663"/>
                </a:cubicBezTo>
                <a:cubicBezTo>
                  <a:pt x="10878951" y="165671"/>
                  <a:pt x="10878951" y="165816"/>
                  <a:pt x="10878951" y="168938"/>
                </a:cubicBezTo>
                <a:cubicBezTo>
                  <a:pt x="10874718" y="168938"/>
                  <a:pt x="10870486" y="168938"/>
                  <a:pt x="10866254" y="168938"/>
                </a:cubicBezTo>
                <a:cubicBezTo>
                  <a:pt x="10853557" y="168938"/>
                  <a:pt x="10840860" y="168938"/>
                  <a:pt x="10828164" y="168938"/>
                </a:cubicBezTo>
                <a:cubicBezTo>
                  <a:pt x="10819699" y="172212"/>
                  <a:pt x="10802770" y="178760"/>
                  <a:pt x="10790074" y="178760"/>
                </a:cubicBezTo>
                <a:cubicBezTo>
                  <a:pt x="10785841" y="175486"/>
                  <a:pt x="10781609" y="175486"/>
                  <a:pt x="10777377" y="175486"/>
                </a:cubicBezTo>
                <a:cubicBezTo>
                  <a:pt x="10777377" y="172212"/>
                  <a:pt x="10777377" y="172212"/>
                  <a:pt x="10773145" y="168938"/>
                </a:cubicBezTo>
                <a:cubicBezTo>
                  <a:pt x="10760448" y="165663"/>
                  <a:pt x="10726590" y="172212"/>
                  <a:pt x="10722358" y="172212"/>
                </a:cubicBezTo>
                <a:cubicBezTo>
                  <a:pt x="10722358" y="172204"/>
                  <a:pt x="10722358" y="172055"/>
                  <a:pt x="10722358" y="168938"/>
                </a:cubicBezTo>
                <a:cubicBezTo>
                  <a:pt x="10718126" y="168938"/>
                  <a:pt x="10718126" y="168938"/>
                  <a:pt x="10713894" y="168938"/>
                </a:cubicBezTo>
                <a:cubicBezTo>
                  <a:pt x="10710720" y="169756"/>
                  <a:pt x="10711778" y="168938"/>
                  <a:pt x="10709661" y="168938"/>
                </a:cubicBezTo>
                <a:cubicBezTo>
                  <a:pt x="10705429" y="172212"/>
                  <a:pt x="10701197" y="172212"/>
                  <a:pt x="10696965" y="172212"/>
                </a:cubicBezTo>
                <a:cubicBezTo>
                  <a:pt x="10688500" y="172212"/>
                  <a:pt x="10684268" y="172212"/>
                  <a:pt x="10680036" y="172212"/>
                </a:cubicBezTo>
                <a:cubicBezTo>
                  <a:pt x="10680036" y="172204"/>
                  <a:pt x="10680036" y="172055"/>
                  <a:pt x="10680036" y="168938"/>
                </a:cubicBezTo>
                <a:cubicBezTo>
                  <a:pt x="10675803" y="172212"/>
                  <a:pt x="10671571" y="172212"/>
                  <a:pt x="10667339" y="172212"/>
                </a:cubicBezTo>
                <a:cubicBezTo>
                  <a:pt x="10667339" y="172204"/>
                  <a:pt x="10667339" y="172055"/>
                  <a:pt x="10667339" y="168938"/>
                </a:cubicBezTo>
                <a:cubicBezTo>
                  <a:pt x="10654642" y="172212"/>
                  <a:pt x="10646178" y="172212"/>
                  <a:pt x="10637713" y="172212"/>
                </a:cubicBezTo>
                <a:cubicBezTo>
                  <a:pt x="10637713" y="172204"/>
                  <a:pt x="10637713" y="172055"/>
                  <a:pt x="10637713" y="168938"/>
                </a:cubicBezTo>
                <a:cubicBezTo>
                  <a:pt x="10637702" y="168938"/>
                  <a:pt x="10637500" y="168938"/>
                  <a:pt x="10633481" y="168938"/>
                </a:cubicBezTo>
                <a:cubicBezTo>
                  <a:pt x="10633481" y="172212"/>
                  <a:pt x="10633481" y="172212"/>
                  <a:pt x="10629249" y="175486"/>
                </a:cubicBezTo>
                <a:cubicBezTo>
                  <a:pt x="10629222" y="175465"/>
                  <a:pt x="10625004" y="172212"/>
                  <a:pt x="10620784" y="172212"/>
                </a:cubicBezTo>
                <a:cubicBezTo>
                  <a:pt x="10616552" y="175486"/>
                  <a:pt x="10612320" y="175486"/>
                  <a:pt x="10608088" y="175486"/>
                </a:cubicBezTo>
                <a:cubicBezTo>
                  <a:pt x="10608088" y="174668"/>
                  <a:pt x="10608088" y="175486"/>
                  <a:pt x="10603856" y="175486"/>
                </a:cubicBezTo>
                <a:cubicBezTo>
                  <a:pt x="10595391" y="175486"/>
                  <a:pt x="10586927" y="175486"/>
                  <a:pt x="10578462" y="175486"/>
                </a:cubicBezTo>
                <a:cubicBezTo>
                  <a:pt x="10569998" y="178760"/>
                  <a:pt x="10557301" y="178760"/>
                  <a:pt x="10548837" y="178760"/>
                </a:cubicBezTo>
                <a:lnTo>
                  <a:pt x="10544604" y="182034"/>
                </a:lnTo>
                <a:cubicBezTo>
                  <a:pt x="10527675" y="182034"/>
                  <a:pt x="10510746" y="182034"/>
                  <a:pt x="10498050" y="182034"/>
                </a:cubicBezTo>
                <a:cubicBezTo>
                  <a:pt x="10493818" y="178760"/>
                  <a:pt x="10489585" y="178760"/>
                  <a:pt x="10485353" y="182034"/>
                </a:cubicBezTo>
                <a:cubicBezTo>
                  <a:pt x="10485353" y="178760"/>
                  <a:pt x="10485353" y="178760"/>
                  <a:pt x="10485353" y="175486"/>
                </a:cubicBezTo>
                <a:cubicBezTo>
                  <a:pt x="10472656" y="172212"/>
                  <a:pt x="10438799" y="168938"/>
                  <a:pt x="10417637" y="172212"/>
                </a:cubicBezTo>
                <a:lnTo>
                  <a:pt x="10409173" y="175486"/>
                </a:lnTo>
                <a:cubicBezTo>
                  <a:pt x="10404941" y="175486"/>
                  <a:pt x="10404941" y="172212"/>
                  <a:pt x="10400708" y="172212"/>
                </a:cubicBezTo>
                <a:lnTo>
                  <a:pt x="10379547" y="175486"/>
                </a:lnTo>
                <a:cubicBezTo>
                  <a:pt x="10371083" y="172212"/>
                  <a:pt x="10366851" y="172212"/>
                  <a:pt x="10362618" y="172212"/>
                </a:cubicBezTo>
                <a:cubicBezTo>
                  <a:pt x="10362618" y="172204"/>
                  <a:pt x="10362618" y="172055"/>
                  <a:pt x="10362618" y="168938"/>
                </a:cubicBezTo>
                <a:lnTo>
                  <a:pt x="10341457" y="172212"/>
                </a:lnTo>
                <a:cubicBezTo>
                  <a:pt x="10341457" y="172204"/>
                  <a:pt x="10341457" y="172055"/>
                  <a:pt x="10341457" y="168938"/>
                </a:cubicBezTo>
                <a:cubicBezTo>
                  <a:pt x="10320296" y="168938"/>
                  <a:pt x="10299135" y="168938"/>
                  <a:pt x="10277974" y="168938"/>
                </a:cubicBezTo>
                <a:cubicBezTo>
                  <a:pt x="10269509" y="172212"/>
                  <a:pt x="10261045" y="175486"/>
                  <a:pt x="10252580" y="175486"/>
                </a:cubicBezTo>
                <a:lnTo>
                  <a:pt x="10235651" y="172212"/>
                </a:lnTo>
                <a:cubicBezTo>
                  <a:pt x="10235651" y="172204"/>
                  <a:pt x="10235651" y="172055"/>
                  <a:pt x="10235651" y="168938"/>
                </a:cubicBezTo>
                <a:cubicBezTo>
                  <a:pt x="10227187" y="168938"/>
                  <a:pt x="10227187" y="175486"/>
                  <a:pt x="10218723" y="172212"/>
                </a:cubicBezTo>
                <a:cubicBezTo>
                  <a:pt x="10218723" y="172204"/>
                  <a:pt x="10218723" y="172055"/>
                  <a:pt x="10218723" y="168938"/>
                </a:cubicBezTo>
                <a:cubicBezTo>
                  <a:pt x="10214490" y="168938"/>
                  <a:pt x="10210258" y="168938"/>
                  <a:pt x="10206026" y="168938"/>
                </a:cubicBezTo>
                <a:cubicBezTo>
                  <a:pt x="10189097" y="165663"/>
                  <a:pt x="10172168" y="172212"/>
                  <a:pt x="10159471" y="172212"/>
                </a:cubicBezTo>
                <a:cubicBezTo>
                  <a:pt x="10159471" y="172204"/>
                  <a:pt x="10159471" y="172055"/>
                  <a:pt x="10159471" y="168938"/>
                </a:cubicBezTo>
                <a:cubicBezTo>
                  <a:pt x="10146775" y="172212"/>
                  <a:pt x="10134078" y="172212"/>
                  <a:pt x="10121381" y="172212"/>
                </a:cubicBezTo>
                <a:cubicBezTo>
                  <a:pt x="10117149" y="175486"/>
                  <a:pt x="10112917" y="172212"/>
                  <a:pt x="10100220" y="172212"/>
                </a:cubicBezTo>
                <a:lnTo>
                  <a:pt x="10079059" y="172212"/>
                </a:lnTo>
                <a:lnTo>
                  <a:pt x="10062130" y="175486"/>
                </a:lnTo>
                <a:lnTo>
                  <a:pt x="10040969" y="175486"/>
                </a:lnTo>
                <a:cubicBezTo>
                  <a:pt x="10028272" y="178760"/>
                  <a:pt x="10011343" y="175486"/>
                  <a:pt x="9998647" y="175486"/>
                </a:cubicBezTo>
                <a:cubicBezTo>
                  <a:pt x="9998640" y="178760"/>
                  <a:pt x="9998477" y="178760"/>
                  <a:pt x="9994414" y="178760"/>
                </a:cubicBezTo>
                <a:cubicBezTo>
                  <a:pt x="9977485" y="175486"/>
                  <a:pt x="9960556" y="175486"/>
                  <a:pt x="9943628" y="175486"/>
                </a:cubicBezTo>
                <a:cubicBezTo>
                  <a:pt x="9935163" y="172212"/>
                  <a:pt x="9926699" y="172212"/>
                  <a:pt x="9918234" y="172212"/>
                </a:cubicBezTo>
                <a:cubicBezTo>
                  <a:pt x="9914002" y="175486"/>
                  <a:pt x="9909770" y="172212"/>
                  <a:pt x="9905537" y="172212"/>
                </a:cubicBezTo>
                <a:cubicBezTo>
                  <a:pt x="9901305" y="172212"/>
                  <a:pt x="9901305" y="178760"/>
                  <a:pt x="9897073" y="178760"/>
                </a:cubicBezTo>
                <a:cubicBezTo>
                  <a:pt x="9880144" y="175486"/>
                  <a:pt x="9863215" y="175486"/>
                  <a:pt x="9846286" y="175486"/>
                </a:cubicBezTo>
                <a:cubicBezTo>
                  <a:pt x="9842054" y="172212"/>
                  <a:pt x="9833590" y="172212"/>
                  <a:pt x="9825125" y="172212"/>
                </a:cubicBezTo>
                <a:cubicBezTo>
                  <a:pt x="9825125" y="172204"/>
                  <a:pt x="9825125" y="172055"/>
                  <a:pt x="9825125" y="168938"/>
                </a:cubicBezTo>
                <a:lnTo>
                  <a:pt x="9816661" y="172212"/>
                </a:lnTo>
                <a:cubicBezTo>
                  <a:pt x="9803964" y="172212"/>
                  <a:pt x="9791267" y="172212"/>
                  <a:pt x="9778571" y="168938"/>
                </a:cubicBezTo>
                <a:cubicBezTo>
                  <a:pt x="9774338" y="168938"/>
                  <a:pt x="9774338" y="168938"/>
                  <a:pt x="9774338" y="168938"/>
                </a:cubicBezTo>
                <a:cubicBezTo>
                  <a:pt x="9770106" y="168938"/>
                  <a:pt x="9770106" y="168938"/>
                  <a:pt x="9765874" y="168938"/>
                </a:cubicBezTo>
                <a:cubicBezTo>
                  <a:pt x="9748945" y="168938"/>
                  <a:pt x="9736248" y="168938"/>
                  <a:pt x="9727784" y="168938"/>
                </a:cubicBezTo>
                <a:lnTo>
                  <a:pt x="9723552" y="168938"/>
                </a:lnTo>
                <a:cubicBezTo>
                  <a:pt x="9710855" y="172212"/>
                  <a:pt x="9702390" y="172212"/>
                  <a:pt x="9689694" y="172212"/>
                </a:cubicBezTo>
                <a:cubicBezTo>
                  <a:pt x="9685461" y="175486"/>
                  <a:pt x="9681229" y="175486"/>
                  <a:pt x="9672765" y="175486"/>
                </a:cubicBezTo>
                <a:cubicBezTo>
                  <a:pt x="9668533" y="178760"/>
                  <a:pt x="9660068" y="175486"/>
                  <a:pt x="9651604" y="175486"/>
                </a:cubicBezTo>
                <a:lnTo>
                  <a:pt x="9630442" y="175486"/>
                </a:lnTo>
                <a:cubicBezTo>
                  <a:pt x="9621978" y="172212"/>
                  <a:pt x="9617746" y="172212"/>
                  <a:pt x="9609281" y="172212"/>
                </a:cubicBezTo>
                <a:cubicBezTo>
                  <a:pt x="9609281" y="172204"/>
                  <a:pt x="9609281" y="172055"/>
                  <a:pt x="9609281" y="168938"/>
                </a:cubicBezTo>
                <a:lnTo>
                  <a:pt x="9592352" y="168938"/>
                </a:lnTo>
                <a:cubicBezTo>
                  <a:pt x="9588120" y="168938"/>
                  <a:pt x="9583888" y="168938"/>
                  <a:pt x="9579656" y="168938"/>
                </a:cubicBezTo>
                <a:cubicBezTo>
                  <a:pt x="9558495" y="168938"/>
                  <a:pt x="9533101" y="168938"/>
                  <a:pt x="9511940" y="168938"/>
                </a:cubicBezTo>
                <a:lnTo>
                  <a:pt x="9503475" y="168938"/>
                </a:lnTo>
                <a:cubicBezTo>
                  <a:pt x="9499243" y="172212"/>
                  <a:pt x="9495011" y="172212"/>
                  <a:pt x="9486547" y="172212"/>
                </a:cubicBezTo>
                <a:cubicBezTo>
                  <a:pt x="9486522" y="175467"/>
                  <a:pt x="9482301" y="172212"/>
                  <a:pt x="9478082" y="172212"/>
                </a:cubicBezTo>
                <a:cubicBezTo>
                  <a:pt x="9473850" y="175486"/>
                  <a:pt x="9469618" y="175486"/>
                  <a:pt x="9465385" y="175486"/>
                </a:cubicBezTo>
                <a:lnTo>
                  <a:pt x="9456921" y="175486"/>
                </a:lnTo>
                <a:lnTo>
                  <a:pt x="9439992" y="178760"/>
                </a:lnTo>
                <a:lnTo>
                  <a:pt x="9423063" y="175486"/>
                </a:lnTo>
                <a:cubicBezTo>
                  <a:pt x="9410366" y="172212"/>
                  <a:pt x="9397670" y="172212"/>
                  <a:pt x="9389205" y="172212"/>
                </a:cubicBezTo>
                <a:cubicBezTo>
                  <a:pt x="9389205" y="172204"/>
                  <a:pt x="9389205" y="172055"/>
                  <a:pt x="9389205" y="168938"/>
                </a:cubicBezTo>
                <a:cubicBezTo>
                  <a:pt x="9380741" y="168938"/>
                  <a:pt x="9376509" y="168938"/>
                  <a:pt x="9368044" y="168938"/>
                </a:cubicBezTo>
                <a:cubicBezTo>
                  <a:pt x="9359580" y="175486"/>
                  <a:pt x="9351115" y="168938"/>
                  <a:pt x="9346883" y="168938"/>
                </a:cubicBezTo>
                <a:cubicBezTo>
                  <a:pt x="9346883" y="172212"/>
                  <a:pt x="9346883" y="172212"/>
                  <a:pt x="9342651" y="175486"/>
                </a:cubicBezTo>
                <a:cubicBezTo>
                  <a:pt x="9338418" y="175486"/>
                  <a:pt x="9338418" y="172212"/>
                  <a:pt x="9325722" y="172212"/>
                </a:cubicBezTo>
                <a:cubicBezTo>
                  <a:pt x="9325722" y="172237"/>
                  <a:pt x="9325690" y="175486"/>
                  <a:pt x="9317257" y="175486"/>
                </a:cubicBezTo>
                <a:cubicBezTo>
                  <a:pt x="9308793" y="172212"/>
                  <a:pt x="9300328" y="172212"/>
                  <a:pt x="9291864" y="168938"/>
                </a:cubicBezTo>
                <a:cubicBezTo>
                  <a:pt x="9291864" y="172212"/>
                  <a:pt x="9291864" y="172212"/>
                  <a:pt x="9291864" y="175486"/>
                </a:cubicBezTo>
                <a:cubicBezTo>
                  <a:pt x="9287632" y="175486"/>
                  <a:pt x="9287632" y="175486"/>
                  <a:pt x="9283399" y="175486"/>
                </a:cubicBezTo>
                <a:cubicBezTo>
                  <a:pt x="9283399" y="172212"/>
                  <a:pt x="9283399" y="172212"/>
                  <a:pt x="9283399" y="168938"/>
                </a:cubicBezTo>
                <a:lnTo>
                  <a:pt x="9262238" y="168938"/>
                </a:lnTo>
                <a:cubicBezTo>
                  <a:pt x="9253774" y="168938"/>
                  <a:pt x="9262238" y="165663"/>
                  <a:pt x="9258006" y="168938"/>
                </a:cubicBezTo>
                <a:lnTo>
                  <a:pt x="9236845" y="168938"/>
                </a:lnTo>
                <a:cubicBezTo>
                  <a:pt x="9236818" y="168916"/>
                  <a:pt x="9232586" y="165674"/>
                  <a:pt x="9224148" y="168938"/>
                </a:cubicBezTo>
                <a:cubicBezTo>
                  <a:pt x="9207219" y="168938"/>
                  <a:pt x="9194523" y="168938"/>
                  <a:pt x="9181826" y="168938"/>
                </a:cubicBezTo>
                <a:cubicBezTo>
                  <a:pt x="9181797" y="172212"/>
                  <a:pt x="9177580" y="172212"/>
                  <a:pt x="9173361" y="172212"/>
                </a:cubicBezTo>
                <a:cubicBezTo>
                  <a:pt x="9169129" y="175486"/>
                  <a:pt x="9164897" y="172212"/>
                  <a:pt x="9160665" y="172212"/>
                </a:cubicBezTo>
                <a:cubicBezTo>
                  <a:pt x="9160665" y="175486"/>
                  <a:pt x="9156433" y="175486"/>
                  <a:pt x="9156433" y="178760"/>
                </a:cubicBezTo>
                <a:cubicBezTo>
                  <a:pt x="9152200" y="178760"/>
                  <a:pt x="9147968" y="178760"/>
                  <a:pt x="9143736" y="178760"/>
                </a:cubicBezTo>
                <a:cubicBezTo>
                  <a:pt x="9143736" y="178769"/>
                  <a:pt x="9143736" y="178919"/>
                  <a:pt x="9143736" y="182034"/>
                </a:cubicBezTo>
                <a:cubicBezTo>
                  <a:pt x="9139504" y="182034"/>
                  <a:pt x="9139504" y="182034"/>
                  <a:pt x="9135271" y="182034"/>
                </a:cubicBezTo>
                <a:cubicBezTo>
                  <a:pt x="9126807" y="182034"/>
                  <a:pt x="9122575" y="185309"/>
                  <a:pt x="9114110" y="182034"/>
                </a:cubicBezTo>
                <a:cubicBezTo>
                  <a:pt x="9105646" y="182034"/>
                  <a:pt x="9101414" y="182034"/>
                  <a:pt x="9097181" y="182034"/>
                </a:cubicBezTo>
                <a:lnTo>
                  <a:pt x="9088717" y="182034"/>
                </a:lnTo>
                <a:cubicBezTo>
                  <a:pt x="9084485" y="182034"/>
                  <a:pt x="9080252" y="182034"/>
                  <a:pt x="9076020" y="182034"/>
                </a:cubicBezTo>
                <a:cubicBezTo>
                  <a:pt x="9063323" y="182034"/>
                  <a:pt x="9054859" y="182034"/>
                  <a:pt x="9042162" y="182034"/>
                </a:cubicBezTo>
                <a:cubicBezTo>
                  <a:pt x="9042152" y="182034"/>
                  <a:pt x="9041958" y="182034"/>
                  <a:pt x="9037930" y="182034"/>
                </a:cubicBezTo>
                <a:cubicBezTo>
                  <a:pt x="9037930" y="182015"/>
                  <a:pt x="9037917" y="178760"/>
                  <a:pt x="9033698" y="178760"/>
                </a:cubicBezTo>
                <a:cubicBezTo>
                  <a:pt x="9029466" y="178760"/>
                  <a:pt x="9021001" y="175486"/>
                  <a:pt x="9012537" y="175486"/>
                </a:cubicBezTo>
                <a:cubicBezTo>
                  <a:pt x="9004072" y="159115"/>
                  <a:pt x="8999840" y="175486"/>
                  <a:pt x="8974447" y="168938"/>
                </a:cubicBezTo>
                <a:cubicBezTo>
                  <a:pt x="8970214" y="168938"/>
                  <a:pt x="8970214" y="168938"/>
                  <a:pt x="8965982" y="168938"/>
                </a:cubicBezTo>
                <a:cubicBezTo>
                  <a:pt x="8961750" y="165663"/>
                  <a:pt x="8936357" y="172212"/>
                  <a:pt x="8919428" y="168938"/>
                </a:cubicBezTo>
                <a:cubicBezTo>
                  <a:pt x="8910963" y="168938"/>
                  <a:pt x="8906731" y="168938"/>
                  <a:pt x="8902499" y="168938"/>
                </a:cubicBezTo>
                <a:lnTo>
                  <a:pt x="8885570" y="168938"/>
                </a:lnTo>
                <a:cubicBezTo>
                  <a:pt x="8877105" y="162389"/>
                  <a:pt x="8872873" y="168938"/>
                  <a:pt x="8872873" y="168938"/>
                </a:cubicBezTo>
                <a:cubicBezTo>
                  <a:pt x="8860176" y="168938"/>
                  <a:pt x="8843247" y="168938"/>
                  <a:pt x="8826319" y="168938"/>
                </a:cubicBezTo>
                <a:lnTo>
                  <a:pt x="8809390" y="168938"/>
                </a:lnTo>
                <a:lnTo>
                  <a:pt x="8792461" y="172212"/>
                </a:lnTo>
                <a:cubicBezTo>
                  <a:pt x="8788228" y="175486"/>
                  <a:pt x="8783996" y="175486"/>
                  <a:pt x="8779764" y="175486"/>
                </a:cubicBezTo>
                <a:cubicBezTo>
                  <a:pt x="8775532" y="178760"/>
                  <a:pt x="8775532" y="178760"/>
                  <a:pt x="8775532" y="182034"/>
                </a:cubicBezTo>
                <a:lnTo>
                  <a:pt x="8767067" y="178760"/>
                </a:lnTo>
                <a:cubicBezTo>
                  <a:pt x="8767067" y="178769"/>
                  <a:pt x="8767067" y="178919"/>
                  <a:pt x="8767067" y="182034"/>
                </a:cubicBezTo>
                <a:cubicBezTo>
                  <a:pt x="8762835" y="182034"/>
                  <a:pt x="8758603" y="182034"/>
                  <a:pt x="8754371" y="182034"/>
                </a:cubicBezTo>
                <a:cubicBezTo>
                  <a:pt x="8750138" y="182034"/>
                  <a:pt x="8745906" y="182034"/>
                  <a:pt x="8741674" y="182034"/>
                </a:cubicBezTo>
                <a:cubicBezTo>
                  <a:pt x="8733209" y="182034"/>
                  <a:pt x="8728977" y="182034"/>
                  <a:pt x="8724745" y="182034"/>
                </a:cubicBezTo>
                <a:cubicBezTo>
                  <a:pt x="8720513" y="178760"/>
                  <a:pt x="8720513" y="185309"/>
                  <a:pt x="8707816" y="182034"/>
                </a:cubicBezTo>
                <a:cubicBezTo>
                  <a:pt x="8707816" y="182017"/>
                  <a:pt x="8707793" y="178769"/>
                  <a:pt x="8699352" y="182034"/>
                </a:cubicBezTo>
                <a:cubicBezTo>
                  <a:pt x="8699218" y="183620"/>
                  <a:pt x="8700103" y="183962"/>
                  <a:pt x="8695119" y="182034"/>
                </a:cubicBezTo>
                <a:cubicBezTo>
                  <a:pt x="8690887" y="182034"/>
                  <a:pt x="8686655" y="182034"/>
                  <a:pt x="8678190" y="182034"/>
                </a:cubicBezTo>
                <a:cubicBezTo>
                  <a:pt x="8673958" y="178760"/>
                  <a:pt x="8673958" y="178760"/>
                  <a:pt x="8669726" y="178760"/>
                </a:cubicBezTo>
                <a:cubicBezTo>
                  <a:pt x="8657029" y="175486"/>
                  <a:pt x="8644333" y="172212"/>
                  <a:pt x="8631636" y="172212"/>
                </a:cubicBezTo>
                <a:lnTo>
                  <a:pt x="8606243" y="168938"/>
                </a:lnTo>
                <a:lnTo>
                  <a:pt x="8595133" y="171802"/>
                </a:lnTo>
                <a:cubicBezTo>
                  <a:pt x="8589314" y="172212"/>
                  <a:pt x="8585081" y="172212"/>
                  <a:pt x="8580849" y="172212"/>
                </a:cubicBezTo>
                <a:cubicBezTo>
                  <a:pt x="8580832" y="172198"/>
                  <a:pt x="8576600" y="168938"/>
                  <a:pt x="8568152" y="168938"/>
                </a:cubicBezTo>
                <a:cubicBezTo>
                  <a:pt x="8563920" y="172212"/>
                  <a:pt x="8572385" y="172212"/>
                  <a:pt x="8563920" y="172212"/>
                </a:cubicBezTo>
                <a:cubicBezTo>
                  <a:pt x="8563920" y="172204"/>
                  <a:pt x="8563920" y="172055"/>
                  <a:pt x="8563920" y="168938"/>
                </a:cubicBezTo>
                <a:cubicBezTo>
                  <a:pt x="8555456" y="168938"/>
                  <a:pt x="8546991" y="168938"/>
                  <a:pt x="8538527" y="168938"/>
                </a:cubicBezTo>
                <a:cubicBezTo>
                  <a:pt x="8538527" y="168916"/>
                  <a:pt x="8538499" y="165674"/>
                  <a:pt x="8530062" y="168938"/>
                </a:cubicBezTo>
                <a:cubicBezTo>
                  <a:pt x="8525830" y="168938"/>
                  <a:pt x="8517366" y="168938"/>
                  <a:pt x="8508901" y="168938"/>
                </a:cubicBezTo>
                <a:cubicBezTo>
                  <a:pt x="8504669" y="172212"/>
                  <a:pt x="8504669" y="172212"/>
                  <a:pt x="8500437" y="168938"/>
                </a:cubicBezTo>
                <a:cubicBezTo>
                  <a:pt x="8479276" y="172212"/>
                  <a:pt x="8458114" y="172212"/>
                  <a:pt x="8436953" y="172212"/>
                </a:cubicBezTo>
                <a:cubicBezTo>
                  <a:pt x="8436953" y="172204"/>
                  <a:pt x="8436953" y="172055"/>
                  <a:pt x="8436953" y="168938"/>
                </a:cubicBezTo>
                <a:lnTo>
                  <a:pt x="8429547" y="170575"/>
                </a:lnTo>
                <a:cubicBezTo>
                  <a:pt x="8415792" y="172212"/>
                  <a:pt x="8407328" y="172212"/>
                  <a:pt x="8394631" y="172212"/>
                </a:cubicBezTo>
                <a:cubicBezTo>
                  <a:pt x="8390399" y="175486"/>
                  <a:pt x="8386167" y="172212"/>
                  <a:pt x="8381935" y="172212"/>
                </a:cubicBezTo>
                <a:lnTo>
                  <a:pt x="8374528" y="173849"/>
                </a:lnTo>
                <a:cubicBezTo>
                  <a:pt x="8356541" y="172212"/>
                  <a:pt x="8339612" y="172212"/>
                  <a:pt x="8322683" y="172212"/>
                </a:cubicBezTo>
                <a:cubicBezTo>
                  <a:pt x="8322683" y="172204"/>
                  <a:pt x="8322683" y="172055"/>
                  <a:pt x="8322683" y="168938"/>
                </a:cubicBezTo>
                <a:cubicBezTo>
                  <a:pt x="8297290" y="168938"/>
                  <a:pt x="8271897" y="168938"/>
                  <a:pt x="8246503" y="168938"/>
                </a:cubicBezTo>
                <a:lnTo>
                  <a:pt x="8239097" y="168938"/>
                </a:lnTo>
                <a:cubicBezTo>
                  <a:pt x="8216878" y="168938"/>
                  <a:pt x="8191484" y="168938"/>
                  <a:pt x="8166091" y="168938"/>
                </a:cubicBezTo>
                <a:cubicBezTo>
                  <a:pt x="8153394" y="172212"/>
                  <a:pt x="8140697" y="172212"/>
                  <a:pt x="8132233" y="172212"/>
                </a:cubicBezTo>
                <a:lnTo>
                  <a:pt x="8123768" y="172212"/>
                </a:lnTo>
                <a:cubicBezTo>
                  <a:pt x="8115304" y="175486"/>
                  <a:pt x="8115304" y="182034"/>
                  <a:pt x="8111072" y="182034"/>
                </a:cubicBezTo>
                <a:cubicBezTo>
                  <a:pt x="8108956" y="180397"/>
                  <a:pt x="8108956" y="180397"/>
                  <a:pt x="8106840" y="178760"/>
                </a:cubicBezTo>
                <a:cubicBezTo>
                  <a:pt x="8106840" y="178720"/>
                  <a:pt x="8106831" y="168944"/>
                  <a:pt x="8102607" y="172212"/>
                </a:cubicBezTo>
                <a:cubicBezTo>
                  <a:pt x="8094143" y="172212"/>
                  <a:pt x="8094143" y="172212"/>
                  <a:pt x="8089911" y="168938"/>
                </a:cubicBezTo>
                <a:cubicBezTo>
                  <a:pt x="8081446" y="168938"/>
                  <a:pt x="8068749" y="175486"/>
                  <a:pt x="8056053" y="175486"/>
                </a:cubicBezTo>
                <a:cubicBezTo>
                  <a:pt x="8051821" y="172212"/>
                  <a:pt x="8047588" y="172212"/>
                  <a:pt x="8043356" y="168938"/>
                </a:cubicBezTo>
                <a:cubicBezTo>
                  <a:pt x="8039124" y="172212"/>
                  <a:pt x="8017963" y="178760"/>
                  <a:pt x="8009498" y="175486"/>
                </a:cubicBezTo>
                <a:cubicBezTo>
                  <a:pt x="8001034" y="168938"/>
                  <a:pt x="8001034" y="168938"/>
                  <a:pt x="7992569" y="168938"/>
                </a:cubicBezTo>
                <a:cubicBezTo>
                  <a:pt x="7988337" y="168938"/>
                  <a:pt x="7971408" y="168938"/>
                  <a:pt x="7967176" y="168938"/>
                </a:cubicBezTo>
                <a:lnTo>
                  <a:pt x="7958711" y="172212"/>
                </a:lnTo>
                <a:cubicBezTo>
                  <a:pt x="7958711" y="172204"/>
                  <a:pt x="7958711" y="172055"/>
                  <a:pt x="7958711" y="168938"/>
                </a:cubicBezTo>
                <a:cubicBezTo>
                  <a:pt x="7946015" y="168938"/>
                  <a:pt x="7933318" y="168938"/>
                  <a:pt x="7920621" y="168938"/>
                </a:cubicBezTo>
                <a:cubicBezTo>
                  <a:pt x="7920621" y="168963"/>
                  <a:pt x="7920589" y="172212"/>
                  <a:pt x="7912157" y="172212"/>
                </a:cubicBezTo>
                <a:cubicBezTo>
                  <a:pt x="7912157" y="172204"/>
                  <a:pt x="7912157" y="172055"/>
                  <a:pt x="7912157" y="168938"/>
                </a:cubicBezTo>
                <a:cubicBezTo>
                  <a:pt x="7903692" y="168938"/>
                  <a:pt x="7895228" y="168938"/>
                  <a:pt x="7886764" y="168938"/>
                </a:cubicBezTo>
                <a:cubicBezTo>
                  <a:pt x="7878299" y="168938"/>
                  <a:pt x="7865602" y="168938"/>
                  <a:pt x="7857138" y="168938"/>
                </a:cubicBezTo>
                <a:cubicBezTo>
                  <a:pt x="7852906" y="168938"/>
                  <a:pt x="7852906" y="168938"/>
                  <a:pt x="7852906" y="168938"/>
                </a:cubicBezTo>
                <a:lnTo>
                  <a:pt x="7835977" y="168938"/>
                </a:lnTo>
                <a:cubicBezTo>
                  <a:pt x="7831745" y="172212"/>
                  <a:pt x="7831745" y="172212"/>
                  <a:pt x="7827512" y="168938"/>
                </a:cubicBezTo>
                <a:cubicBezTo>
                  <a:pt x="7810583" y="172212"/>
                  <a:pt x="7797887" y="172212"/>
                  <a:pt x="7785190" y="172212"/>
                </a:cubicBezTo>
                <a:cubicBezTo>
                  <a:pt x="7772493" y="175486"/>
                  <a:pt x="7764029" y="175486"/>
                  <a:pt x="7751332" y="175486"/>
                </a:cubicBezTo>
                <a:cubicBezTo>
                  <a:pt x="7747100" y="178760"/>
                  <a:pt x="7742868" y="178760"/>
                  <a:pt x="7734403" y="178760"/>
                </a:cubicBezTo>
                <a:cubicBezTo>
                  <a:pt x="7734403" y="178785"/>
                  <a:pt x="7734388" y="182034"/>
                  <a:pt x="7730171" y="182034"/>
                </a:cubicBezTo>
                <a:cubicBezTo>
                  <a:pt x="7721707" y="182034"/>
                  <a:pt x="7709010" y="182034"/>
                  <a:pt x="7700545" y="182034"/>
                </a:cubicBezTo>
                <a:lnTo>
                  <a:pt x="7696313" y="178760"/>
                </a:lnTo>
                <a:cubicBezTo>
                  <a:pt x="7692081" y="178760"/>
                  <a:pt x="7692081" y="178760"/>
                  <a:pt x="7687849" y="178760"/>
                </a:cubicBezTo>
                <a:cubicBezTo>
                  <a:pt x="7683616" y="175486"/>
                  <a:pt x="7679384" y="175486"/>
                  <a:pt x="7675152" y="175486"/>
                </a:cubicBezTo>
                <a:cubicBezTo>
                  <a:pt x="7670920" y="175486"/>
                  <a:pt x="7675152" y="172212"/>
                  <a:pt x="7662455" y="168938"/>
                </a:cubicBezTo>
                <a:cubicBezTo>
                  <a:pt x="7658223" y="172212"/>
                  <a:pt x="7662455" y="175486"/>
                  <a:pt x="7653991" y="172212"/>
                </a:cubicBezTo>
                <a:cubicBezTo>
                  <a:pt x="7653991" y="172204"/>
                  <a:pt x="7653991" y="172055"/>
                  <a:pt x="7653991" y="168938"/>
                </a:cubicBezTo>
                <a:cubicBezTo>
                  <a:pt x="7645526" y="168938"/>
                  <a:pt x="7641294" y="168938"/>
                  <a:pt x="7637062" y="168938"/>
                </a:cubicBezTo>
                <a:cubicBezTo>
                  <a:pt x="7624365" y="165663"/>
                  <a:pt x="7607436" y="165663"/>
                  <a:pt x="7594740" y="168938"/>
                </a:cubicBezTo>
                <a:cubicBezTo>
                  <a:pt x="7594733" y="165663"/>
                  <a:pt x="7594565" y="165663"/>
                  <a:pt x="7590507" y="165663"/>
                </a:cubicBezTo>
                <a:cubicBezTo>
                  <a:pt x="7590507" y="165671"/>
                  <a:pt x="7590507" y="165816"/>
                  <a:pt x="7590507" y="168938"/>
                </a:cubicBezTo>
                <a:cubicBezTo>
                  <a:pt x="7586275" y="168938"/>
                  <a:pt x="7577811" y="168938"/>
                  <a:pt x="7569346" y="168938"/>
                </a:cubicBezTo>
                <a:lnTo>
                  <a:pt x="7552417" y="168938"/>
                </a:lnTo>
                <a:lnTo>
                  <a:pt x="7535488" y="172212"/>
                </a:lnTo>
                <a:cubicBezTo>
                  <a:pt x="7527024" y="178760"/>
                  <a:pt x="7522792" y="172212"/>
                  <a:pt x="7518559" y="172212"/>
                </a:cubicBezTo>
                <a:cubicBezTo>
                  <a:pt x="7514327" y="175486"/>
                  <a:pt x="7518559" y="178760"/>
                  <a:pt x="7510095" y="178760"/>
                </a:cubicBezTo>
                <a:lnTo>
                  <a:pt x="7501631" y="175486"/>
                </a:lnTo>
                <a:cubicBezTo>
                  <a:pt x="7488934" y="172212"/>
                  <a:pt x="7476237" y="172212"/>
                  <a:pt x="7463540" y="168938"/>
                </a:cubicBezTo>
                <a:cubicBezTo>
                  <a:pt x="7459308" y="172212"/>
                  <a:pt x="7455076" y="172212"/>
                  <a:pt x="7450844" y="172212"/>
                </a:cubicBezTo>
                <a:cubicBezTo>
                  <a:pt x="7450844" y="172204"/>
                  <a:pt x="7450844" y="172055"/>
                  <a:pt x="7450844" y="168938"/>
                </a:cubicBezTo>
                <a:cubicBezTo>
                  <a:pt x="7425450" y="168938"/>
                  <a:pt x="7395825" y="168938"/>
                  <a:pt x="7366199" y="168938"/>
                </a:cubicBezTo>
                <a:cubicBezTo>
                  <a:pt x="7361967" y="168938"/>
                  <a:pt x="7361967" y="168938"/>
                  <a:pt x="7361967" y="168938"/>
                </a:cubicBezTo>
                <a:lnTo>
                  <a:pt x="7345038" y="168938"/>
                </a:lnTo>
                <a:cubicBezTo>
                  <a:pt x="7323877" y="168938"/>
                  <a:pt x="7306948" y="168938"/>
                  <a:pt x="7285787" y="168938"/>
                </a:cubicBezTo>
                <a:cubicBezTo>
                  <a:pt x="7277322" y="175486"/>
                  <a:pt x="7273090" y="168938"/>
                  <a:pt x="7264626" y="168938"/>
                </a:cubicBezTo>
                <a:cubicBezTo>
                  <a:pt x="7256161" y="172212"/>
                  <a:pt x="7251929" y="168938"/>
                  <a:pt x="7235000" y="172212"/>
                </a:cubicBezTo>
                <a:cubicBezTo>
                  <a:pt x="7230768" y="175486"/>
                  <a:pt x="7226535" y="172212"/>
                  <a:pt x="7222303" y="172212"/>
                </a:cubicBezTo>
                <a:cubicBezTo>
                  <a:pt x="7209607" y="175486"/>
                  <a:pt x="7196910" y="175486"/>
                  <a:pt x="7184213" y="175486"/>
                </a:cubicBezTo>
                <a:cubicBezTo>
                  <a:pt x="7179981" y="172212"/>
                  <a:pt x="7175749" y="172212"/>
                  <a:pt x="7171516" y="172212"/>
                </a:cubicBezTo>
                <a:cubicBezTo>
                  <a:pt x="7171516" y="172204"/>
                  <a:pt x="7171516" y="172055"/>
                  <a:pt x="7171516" y="168938"/>
                </a:cubicBezTo>
                <a:cubicBezTo>
                  <a:pt x="7158820" y="172212"/>
                  <a:pt x="7137659" y="165663"/>
                  <a:pt x="7116497" y="168938"/>
                </a:cubicBezTo>
                <a:cubicBezTo>
                  <a:pt x="7091104" y="172212"/>
                  <a:pt x="7065711" y="175486"/>
                  <a:pt x="7040317" y="175486"/>
                </a:cubicBezTo>
                <a:cubicBezTo>
                  <a:pt x="7023388" y="172212"/>
                  <a:pt x="7010692" y="175486"/>
                  <a:pt x="6997995" y="175486"/>
                </a:cubicBezTo>
                <a:cubicBezTo>
                  <a:pt x="6985298" y="178760"/>
                  <a:pt x="6976834" y="178760"/>
                  <a:pt x="6964137" y="178760"/>
                </a:cubicBezTo>
                <a:cubicBezTo>
                  <a:pt x="6951440" y="175486"/>
                  <a:pt x="6934512" y="175486"/>
                  <a:pt x="6917583" y="175486"/>
                </a:cubicBezTo>
                <a:cubicBezTo>
                  <a:pt x="6904886" y="175486"/>
                  <a:pt x="6896421" y="175486"/>
                  <a:pt x="6887957" y="175486"/>
                </a:cubicBezTo>
                <a:cubicBezTo>
                  <a:pt x="6883725" y="172212"/>
                  <a:pt x="6883725" y="172212"/>
                  <a:pt x="6879493" y="172212"/>
                </a:cubicBezTo>
                <a:cubicBezTo>
                  <a:pt x="6879493" y="172204"/>
                  <a:pt x="6879493" y="172055"/>
                  <a:pt x="6879493" y="168938"/>
                </a:cubicBezTo>
                <a:cubicBezTo>
                  <a:pt x="6849867" y="172212"/>
                  <a:pt x="6820241" y="172212"/>
                  <a:pt x="6790616" y="172212"/>
                </a:cubicBezTo>
                <a:cubicBezTo>
                  <a:pt x="6790616" y="172188"/>
                  <a:pt x="6790601" y="168938"/>
                  <a:pt x="6786383" y="168938"/>
                </a:cubicBezTo>
                <a:cubicBezTo>
                  <a:pt x="6773687" y="168938"/>
                  <a:pt x="6756758" y="172212"/>
                  <a:pt x="6739829" y="172212"/>
                </a:cubicBezTo>
                <a:cubicBezTo>
                  <a:pt x="6735597" y="168938"/>
                  <a:pt x="6735597" y="168938"/>
                  <a:pt x="6731364" y="165663"/>
                </a:cubicBezTo>
                <a:cubicBezTo>
                  <a:pt x="6722900" y="162389"/>
                  <a:pt x="6672113" y="162389"/>
                  <a:pt x="6667881" y="165663"/>
                </a:cubicBezTo>
                <a:cubicBezTo>
                  <a:pt x="6667881" y="165671"/>
                  <a:pt x="6667881" y="165816"/>
                  <a:pt x="6667881" y="168938"/>
                </a:cubicBezTo>
                <a:cubicBezTo>
                  <a:pt x="6663649" y="168938"/>
                  <a:pt x="6659417" y="168938"/>
                  <a:pt x="6650952" y="168938"/>
                </a:cubicBezTo>
                <a:cubicBezTo>
                  <a:pt x="6642488" y="168938"/>
                  <a:pt x="6634023" y="168938"/>
                  <a:pt x="6625559" y="168938"/>
                </a:cubicBezTo>
                <a:cubicBezTo>
                  <a:pt x="6625559" y="172212"/>
                  <a:pt x="6625559" y="172212"/>
                  <a:pt x="6621326" y="175486"/>
                </a:cubicBezTo>
                <a:cubicBezTo>
                  <a:pt x="6617094" y="175486"/>
                  <a:pt x="6612862" y="178760"/>
                  <a:pt x="6608630" y="178760"/>
                </a:cubicBezTo>
                <a:cubicBezTo>
                  <a:pt x="6608630" y="178769"/>
                  <a:pt x="6608630" y="178919"/>
                  <a:pt x="6608630" y="182034"/>
                </a:cubicBezTo>
                <a:cubicBezTo>
                  <a:pt x="6600165" y="182034"/>
                  <a:pt x="6570540" y="175486"/>
                  <a:pt x="6566307" y="175486"/>
                </a:cubicBezTo>
                <a:cubicBezTo>
                  <a:pt x="6557843" y="175486"/>
                  <a:pt x="6545146" y="172212"/>
                  <a:pt x="6536682" y="172212"/>
                </a:cubicBezTo>
                <a:cubicBezTo>
                  <a:pt x="6536664" y="172226"/>
                  <a:pt x="6532441" y="175486"/>
                  <a:pt x="6528217" y="175486"/>
                </a:cubicBezTo>
                <a:cubicBezTo>
                  <a:pt x="6519753" y="172212"/>
                  <a:pt x="6511288" y="172212"/>
                  <a:pt x="6502824" y="172212"/>
                </a:cubicBezTo>
                <a:cubicBezTo>
                  <a:pt x="6502824" y="172204"/>
                  <a:pt x="6502824" y="172055"/>
                  <a:pt x="6502824" y="168938"/>
                </a:cubicBezTo>
                <a:cubicBezTo>
                  <a:pt x="6468966" y="172212"/>
                  <a:pt x="6435108" y="175486"/>
                  <a:pt x="6401250" y="178760"/>
                </a:cubicBezTo>
                <a:cubicBezTo>
                  <a:pt x="6397018" y="175486"/>
                  <a:pt x="6392786" y="172212"/>
                  <a:pt x="6388554" y="172212"/>
                </a:cubicBezTo>
                <a:cubicBezTo>
                  <a:pt x="6388554" y="172204"/>
                  <a:pt x="6388554" y="172055"/>
                  <a:pt x="6388554" y="168938"/>
                </a:cubicBezTo>
                <a:cubicBezTo>
                  <a:pt x="6380089" y="172212"/>
                  <a:pt x="6371625" y="172212"/>
                  <a:pt x="6363160" y="175486"/>
                </a:cubicBezTo>
                <a:cubicBezTo>
                  <a:pt x="6358928" y="172212"/>
                  <a:pt x="6354696" y="172212"/>
                  <a:pt x="6350464" y="172212"/>
                </a:cubicBezTo>
                <a:cubicBezTo>
                  <a:pt x="6350464" y="172204"/>
                  <a:pt x="6350464" y="172055"/>
                  <a:pt x="6350464" y="168938"/>
                </a:cubicBezTo>
                <a:cubicBezTo>
                  <a:pt x="6341999" y="168938"/>
                  <a:pt x="6329303" y="168938"/>
                  <a:pt x="6320838" y="168938"/>
                </a:cubicBezTo>
                <a:cubicBezTo>
                  <a:pt x="6278516" y="168938"/>
                  <a:pt x="6253122" y="172212"/>
                  <a:pt x="6223497" y="182034"/>
                </a:cubicBezTo>
                <a:cubicBezTo>
                  <a:pt x="6219265" y="175486"/>
                  <a:pt x="6215032" y="175486"/>
                  <a:pt x="6210800" y="172212"/>
                </a:cubicBezTo>
                <a:lnTo>
                  <a:pt x="6204981" y="171393"/>
                </a:lnTo>
                <a:cubicBezTo>
                  <a:pt x="6204452" y="172212"/>
                  <a:pt x="6204452" y="173849"/>
                  <a:pt x="6202336" y="175486"/>
                </a:cubicBezTo>
                <a:cubicBezTo>
                  <a:pt x="6172710" y="175486"/>
                  <a:pt x="6155781" y="178760"/>
                  <a:pt x="6147317" y="165663"/>
                </a:cubicBezTo>
                <a:cubicBezTo>
                  <a:pt x="6138852" y="165663"/>
                  <a:pt x="6126155" y="165663"/>
                  <a:pt x="6113459" y="168938"/>
                </a:cubicBezTo>
                <a:cubicBezTo>
                  <a:pt x="6113459" y="168914"/>
                  <a:pt x="6113429" y="165663"/>
                  <a:pt x="6104994" y="165663"/>
                </a:cubicBezTo>
                <a:cubicBezTo>
                  <a:pt x="6104994" y="165671"/>
                  <a:pt x="6104994" y="165816"/>
                  <a:pt x="6104994" y="168938"/>
                </a:cubicBezTo>
                <a:cubicBezTo>
                  <a:pt x="6092298" y="168938"/>
                  <a:pt x="6083833" y="168938"/>
                  <a:pt x="6071136" y="168938"/>
                </a:cubicBezTo>
                <a:cubicBezTo>
                  <a:pt x="6062672" y="168938"/>
                  <a:pt x="6058440" y="168938"/>
                  <a:pt x="6054208" y="168938"/>
                </a:cubicBezTo>
                <a:cubicBezTo>
                  <a:pt x="6045743" y="172212"/>
                  <a:pt x="6037279" y="172212"/>
                  <a:pt x="6028814" y="168938"/>
                </a:cubicBezTo>
                <a:cubicBezTo>
                  <a:pt x="6020350" y="172212"/>
                  <a:pt x="6016117" y="172212"/>
                  <a:pt x="6007653" y="172212"/>
                </a:cubicBezTo>
                <a:cubicBezTo>
                  <a:pt x="6003421" y="172212"/>
                  <a:pt x="6011885" y="168938"/>
                  <a:pt x="6003421" y="168938"/>
                </a:cubicBezTo>
                <a:cubicBezTo>
                  <a:pt x="5994956" y="172212"/>
                  <a:pt x="5986492" y="172212"/>
                  <a:pt x="5978027" y="172212"/>
                </a:cubicBezTo>
                <a:cubicBezTo>
                  <a:pt x="5965331" y="178760"/>
                  <a:pt x="5944170" y="172212"/>
                  <a:pt x="5935705" y="172212"/>
                </a:cubicBezTo>
                <a:cubicBezTo>
                  <a:pt x="5927241" y="172212"/>
                  <a:pt x="5918776" y="175486"/>
                  <a:pt x="5910312" y="175486"/>
                </a:cubicBezTo>
                <a:cubicBezTo>
                  <a:pt x="5906079" y="172212"/>
                  <a:pt x="5901847" y="172212"/>
                  <a:pt x="5897615" y="172212"/>
                </a:cubicBezTo>
                <a:cubicBezTo>
                  <a:pt x="5897615" y="172204"/>
                  <a:pt x="5897615" y="172055"/>
                  <a:pt x="5897615" y="168938"/>
                </a:cubicBezTo>
                <a:cubicBezTo>
                  <a:pt x="5884918" y="168938"/>
                  <a:pt x="5872222" y="168938"/>
                  <a:pt x="5863757" y="168938"/>
                </a:cubicBezTo>
                <a:cubicBezTo>
                  <a:pt x="5851060" y="168938"/>
                  <a:pt x="5846828" y="168938"/>
                  <a:pt x="5838364" y="168938"/>
                </a:cubicBezTo>
                <a:cubicBezTo>
                  <a:pt x="5825667" y="168938"/>
                  <a:pt x="5812970" y="168938"/>
                  <a:pt x="5796041" y="168938"/>
                </a:cubicBezTo>
                <a:cubicBezTo>
                  <a:pt x="5783345" y="172212"/>
                  <a:pt x="5770648" y="172212"/>
                  <a:pt x="5757951" y="172212"/>
                </a:cubicBezTo>
                <a:cubicBezTo>
                  <a:pt x="5757951" y="172204"/>
                  <a:pt x="5757951" y="172055"/>
                  <a:pt x="5757951" y="168938"/>
                </a:cubicBezTo>
                <a:cubicBezTo>
                  <a:pt x="5753719" y="172212"/>
                  <a:pt x="5749487" y="172212"/>
                  <a:pt x="5745255" y="172212"/>
                </a:cubicBezTo>
                <a:cubicBezTo>
                  <a:pt x="5745255" y="172204"/>
                  <a:pt x="5745255" y="172055"/>
                  <a:pt x="5745255" y="168938"/>
                </a:cubicBezTo>
                <a:cubicBezTo>
                  <a:pt x="5736790" y="168938"/>
                  <a:pt x="5732558" y="168938"/>
                  <a:pt x="5728326" y="168938"/>
                </a:cubicBezTo>
                <a:cubicBezTo>
                  <a:pt x="5707165" y="172212"/>
                  <a:pt x="5686003" y="168938"/>
                  <a:pt x="5673307" y="172212"/>
                </a:cubicBezTo>
                <a:cubicBezTo>
                  <a:pt x="5673301" y="172212"/>
                  <a:pt x="5673142" y="172212"/>
                  <a:pt x="5669075" y="172212"/>
                </a:cubicBezTo>
                <a:cubicBezTo>
                  <a:pt x="5669075" y="168938"/>
                  <a:pt x="5664842" y="168938"/>
                  <a:pt x="5660610" y="165663"/>
                </a:cubicBezTo>
                <a:cubicBezTo>
                  <a:pt x="5656378" y="165663"/>
                  <a:pt x="5647913" y="165663"/>
                  <a:pt x="5639449" y="165663"/>
                </a:cubicBezTo>
                <a:cubicBezTo>
                  <a:pt x="5639449" y="165671"/>
                  <a:pt x="5639449" y="165816"/>
                  <a:pt x="5639449" y="168938"/>
                </a:cubicBezTo>
                <a:lnTo>
                  <a:pt x="5632042" y="167300"/>
                </a:lnTo>
                <a:cubicBezTo>
                  <a:pt x="5597127" y="168938"/>
                  <a:pt x="5563269" y="172212"/>
                  <a:pt x="5529411" y="178760"/>
                </a:cubicBezTo>
                <a:cubicBezTo>
                  <a:pt x="5529411" y="178769"/>
                  <a:pt x="5529411" y="178919"/>
                  <a:pt x="5529411" y="182034"/>
                </a:cubicBezTo>
                <a:cubicBezTo>
                  <a:pt x="5525179" y="178760"/>
                  <a:pt x="5520946" y="178760"/>
                  <a:pt x="5516714" y="178760"/>
                </a:cubicBezTo>
                <a:cubicBezTo>
                  <a:pt x="5495553" y="175486"/>
                  <a:pt x="5470160" y="175486"/>
                  <a:pt x="5444766" y="175486"/>
                </a:cubicBezTo>
                <a:cubicBezTo>
                  <a:pt x="5415141" y="172212"/>
                  <a:pt x="5377051" y="175486"/>
                  <a:pt x="5343193" y="172212"/>
                </a:cubicBezTo>
                <a:cubicBezTo>
                  <a:pt x="5343193" y="175486"/>
                  <a:pt x="5343193" y="175486"/>
                  <a:pt x="5343193" y="178760"/>
                </a:cubicBezTo>
                <a:cubicBezTo>
                  <a:pt x="5334728" y="175486"/>
                  <a:pt x="5326264" y="172212"/>
                  <a:pt x="5313567" y="175486"/>
                </a:cubicBezTo>
                <a:cubicBezTo>
                  <a:pt x="5313567" y="175511"/>
                  <a:pt x="5313536" y="178760"/>
                  <a:pt x="5305103" y="178760"/>
                </a:cubicBezTo>
                <a:cubicBezTo>
                  <a:pt x="5305103" y="175486"/>
                  <a:pt x="5300870" y="175486"/>
                  <a:pt x="5300870" y="172212"/>
                </a:cubicBezTo>
                <a:cubicBezTo>
                  <a:pt x="5296638" y="172212"/>
                  <a:pt x="5296638" y="172212"/>
                  <a:pt x="5292406" y="172212"/>
                </a:cubicBezTo>
                <a:cubicBezTo>
                  <a:pt x="5292406" y="172204"/>
                  <a:pt x="5292406" y="172055"/>
                  <a:pt x="5292406" y="168938"/>
                </a:cubicBezTo>
                <a:cubicBezTo>
                  <a:pt x="5271245" y="168938"/>
                  <a:pt x="5250084" y="168938"/>
                  <a:pt x="5233155" y="168938"/>
                </a:cubicBezTo>
                <a:cubicBezTo>
                  <a:pt x="5224690" y="172212"/>
                  <a:pt x="5216226" y="172212"/>
                  <a:pt x="5207761" y="172212"/>
                </a:cubicBezTo>
                <a:cubicBezTo>
                  <a:pt x="5203529" y="175486"/>
                  <a:pt x="5195065" y="175486"/>
                  <a:pt x="5186600" y="175486"/>
                </a:cubicBezTo>
                <a:cubicBezTo>
                  <a:pt x="5178136" y="178760"/>
                  <a:pt x="5173903" y="175486"/>
                  <a:pt x="5169671" y="175486"/>
                </a:cubicBezTo>
                <a:lnTo>
                  <a:pt x="5152742" y="178760"/>
                </a:lnTo>
                <a:cubicBezTo>
                  <a:pt x="5152742" y="178769"/>
                  <a:pt x="5152742" y="178919"/>
                  <a:pt x="5152742" y="182034"/>
                </a:cubicBezTo>
                <a:cubicBezTo>
                  <a:pt x="5144278" y="178760"/>
                  <a:pt x="5140046" y="178760"/>
                  <a:pt x="5135813" y="178760"/>
                </a:cubicBezTo>
                <a:cubicBezTo>
                  <a:pt x="5131581" y="175486"/>
                  <a:pt x="5127349" y="175486"/>
                  <a:pt x="5123117" y="175486"/>
                </a:cubicBezTo>
                <a:cubicBezTo>
                  <a:pt x="5114652" y="172212"/>
                  <a:pt x="5080794" y="182034"/>
                  <a:pt x="5063865" y="175486"/>
                </a:cubicBezTo>
                <a:cubicBezTo>
                  <a:pt x="5059633" y="172212"/>
                  <a:pt x="5059633" y="172212"/>
                  <a:pt x="5059633" y="168938"/>
                </a:cubicBezTo>
                <a:cubicBezTo>
                  <a:pt x="5034240" y="168938"/>
                  <a:pt x="5008846" y="168938"/>
                  <a:pt x="4983453" y="168938"/>
                </a:cubicBezTo>
                <a:cubicBezTo>
                  <a:pt x="4979221" y="172212"/>
                  <a:pt x="4958060" y="175486"/>
                  <a:pt x="4949595" y="175486"/>
                </a:cubicBezTo>
                <a:cubicBezTo>
                  <a:pt x="4945363" y="172212"/>
                  <a:pt x="4941131" y="172212"/>
                  <a:pt x="4936899" y="172212"/>
                </a:cubicBezTo>
                <a:cubicBezTo>
                  <a:pt x="4936899" y="172204"/>
                  <a:pt x="4936899" y="172055"/>
                  <a:pt x="4936899" y="168938"/>
                </a:cubicBezTo>
                <a:lnTo>
                  <a:pt x="4915737" y="168938"/>
                </a:lnTo>
                <a:lnTo>
                  <a:pt x="4908331" y="167710"/>
                </a:lnTo>
                <a:cubicBezTo>
                  <a:pt x="4886112" y="168938"/>
                  <a:pt x="4869183" y="168938"/>
                  <a:pt x="4852254" y="168938"/>
                </a:cubicBezTo>
                <a:cubicBezTo>
                  <a:pt x="4852250" y="172212"/>
                  <a:pt x="4852128" y="172212"/>
                  <a:pt x="4848022" y="172212"/>
                </a:cubicBezTo>
                <a:cubicBezTo>
                  <a:pt x="4848022" y="172204"/>
                  <a:pt x="4848022" y="172055"/>
                  <a:pt x="4848022" y="168938"/>
                </a:cubicBezTo>
                <a:lnTo>
                  <a:pt x="4831093" y="168938"/>
                </a:lnTo>
                <a:cubicBezTo>
                  <a:pt x="4822628" y="165663"/>
                  <a:pt x="4818396" y="172212"/>
                  <a:pt x="4814164" y="168938"/>
                </a:cubicBezTo>
                <a:lnTo>
                  <a:pt x="4806757" y="168938"/>
                </a:lnTo>
                <a:cubicBezTo>
                  <a:pt x="4788770" y="168938"/>
                  <a:pt x="4771842" y="168938"/>
                  <a:pt x="4759145" y="168938"/>
                </a:cubicBezTo>
                <a:cubicBezTo>
                  <a:pt x="4746448" y="172212"/>
                  <a:pt x="4729519" y="172212"/>
                  <a:pt x="4716823" y="172212"/>
                </a:cubicBezTo>
                <a:cubicBezTo>
                  <a:pt x="4708358" y="175486"/>
                  <a:pt x="4695661" y="178760"/>
                  <a:pt x="4682965" y="178760"/>
                </a:cubicBezTo>
                <a:cubicBezTo>
                  <a:pt x="4681907" y="173849"/>
                  <a:pt x="4680848" y="173849"/>
                  <a:pt x="4678732" y="172212"/>
                </a:cubicBezTo>
                <a:cubicBezTo>
                  <a:pt x="4670268" y="168938"/>
                  <a:pt x="4627946" y="168938"/>
                  <a:pt x="4611017" y="168938"/>
                </a:cubicBezTo>
                <a:cubicBezTo>
                  <a:pt x="4606785" y="168938"/>
                  <a:pt x="4606785" y="168938"/>
                  <a:pt x="4606785" y="168938"/>
                </a:cubicBezTo>
                <a:cubicBezTo>
                  <a:pt x="4594088" y="168938"/>
                  <a:pt x="4581391" y="168938"/>
                  <a:pt x="4568694" y="168938"/>
                </a:cubicBezTo>
                <a:cubicBezTo>
                  <a:pt x="4568690" y="168938"/>
                  <a:pt x="4568552" y="168938"/>
                  <a:pt x="4564462" y="168938"/>
                </a:cubicBezTo>
                <a:cubicBezTo>
                  <a:pt x="4547533" y="172212"/>
                  <a:pt x="4530604" y="172212"/>
                  <a:pt x="4509443" y="175486"/>
                </a:cubicBezTo>
                <a:cubicBezTo>
                  <a:pt x="4505211" y="172212"/>
                  <a:pt x="4505211" y="172212"/>
                  <a:pt x="4500979" y="172212"/>
                </a:cubicBezTo>
                <a:cubicBezTo>
                  <a:pt x="4500979" y="172204"/>
                  <a:pt x="4500979" y="172055"/>
                  <a:pt x="4500979" y="168938"/>
                </a:cubicBezTo>
                <a:cubicBezTo>
                  <a:pt x="4492514" y="172212"/>
                  <a:pt x="4488282" y="172212"/>
                  <a:pt x="4479818" y="172212"/>
                </a:cubicBezTo>
                <a:cubicBezTo>
                  <a:pt x="4479818" y="172204"/>
                  <a:pt x="4479818" y="172055"/>
                  <a:pt x="4479818" y="168938"/>
                </a:cubicBezTo>
                <a:cubicBezTo>
                  <a:pt x="4458656" y="172212"/>
                  <a:pt x="4437495" y="172212"/>
                  <a:pt x="4420566" y="175486"/>
                </a:cubicBezTo>
                <a:cubicBezTo>
                  <a:pt x="4412102" y="178760"/>
                  <a:pt x="4407870" y="175486"/>
                  <a:pt x="4403637" y="175486"/>
                </a:cubicBezTo>
                <a:cubicBezTo>
                  <a:pt x="4386709" y="178760"/>
                  <a:pt x="4369780" y="178760"/>
                  <a:pt x="4348618" y="178760"/>
                </a:cubicBezTo>
                <a:cubicBezTo>
                  <a:pt x="4340154" y="175486"/>
                  <a:pt x="4331690" y="178760"/>
                  <a:pt x="4323225" y="178760"/>
                </a:cubicBezTo>
                <a:cubicBezTo>
                  <a:pt x="4318993" y="175486"/>
                  <a:pt x="4318993" y="178760"/>
                  <a:pt x="4314761" y="178760"/>
                </a:cubicBezTo>
                <a:cubicBezTo>
                  <a:pt x="4302064" y="175486"/>
                  <a:pt x="4293599" y="175486"/>
                  <a:pt x="4285135" y="175486"/>
                </a:cubicBezTo>
                <a:cubicBezTo>
                  <a:pt x="4280903" y="178760"/>
                  <a:pt x="4276671" y="175486"/>
                  <a:pt x="4272438" y="175486"/>
                </a:cubicBezTo>
                <a:cubicBezTo>
                  <a:pt x="4263974" y="178760"/>
                  <a:pt x="4259742" y="175486"/>
                  <a:pt x="4251277" y="175486"/>
                </a:cubicBezTo>
                <a:cubicBezTo>
                  <a:pt x="4251267" y="178760"/>
                  <a:pt x="4247040" y="178760"/>
                  <a:pt x="4242813" y="178760"/>
                </a:cubicBezTo>
                <a:cubicBezTo>
                  <a:pt x="4242813" y="178767"/>
                  <a:pt x="4242813" y="178906"/>
                  <a:pt x="4242813" y="182034"/>
                </a:cubicBezTo>
                <a:cubicBezTo>
                  <a:pt x="4242809" y="182034"/>
                  <a:pt x="4242675" y="182034"/>
                  <a:pt x="4238580" y="182034"/>
                </a:cubicBezTo>
                <a:cubicBezTo>
                  <a:pt x="4234348" y="178760"/>
                  <a:pt x="4230116" y="178760"/>
                  <a:pt x="4221652" y="178760"/>
                </a:cubicBezTo>
                <a:cubicBezTo>
                  <a:pt x="4221652" y="178732"/>
                  <a:pt x="4221633" y="172212"/>
                  <a:pt x="4213187" y="172212"/>
                </a:cubicBezTo>
                <a:cubicBezTo>
                  <a:pt x="4204723" y="175486"/>
                  <a:pt x="4200490" y="172212"/>
                  <a:pt x="4196258" y="172212"/>
                </a:cubicBezTo>
                <a:cubicBezTo>
                  <a:pt x="4192026" y="175486"/>
                  <a:pt x="4187794" y="175486"/>
                  <a:pt x="4183561" y="175486"/>
                </a:cubicBezTo>
                <a:cubicBezTo>
                  <a:pt x="4179329" y="178760"/>
                  <a:pt x="4175097" y="175486"/>
                  <a:pt x="4170865" y="175486"/>
                </a:cubicBezTo>
                <a:cubicBezTo>
                  <a:pt x="4166632" y="178760"/>
                  <a:pt x="4166632" y="178760"/>
                  <a:pt x="4162400" y="178760"/>
                </a:cubicBezTo>
                <a:cubicBezTo>
                  <a:pt x="4162400" y="178767"/>
                  <a:pt x="4162400" y="178906"/>
                  <a:pt x="4162400" y="182034"/>
                </a:cubicBezTo>
                <a:lnTo>
                  <a:pt x="4150762" y="180397"/>
                </a:lnTo>
                <a:lnTo>
                  <a:pt x="4128542" y="178760"/>
                </a:lnTo>
                <a:cubicBezTo>
                  <a:pt x="4120078" y="162389"/>
                  <a:pt x="4081988" y="178760"/>
                  <a:pt x="4048130" y="172212"/>
                </a:cubicBezTo>
                <a:cubicBezTo>
                  <a:pt x="4048130" y="172206"/>
                  <a:pt x="4048130" y="172065"/>
                  <a:pt x="4048130" y="168938"/>
                </a:cubicBezTo>
                <a:cubicBezTo>
                  <a:pt x="4035433" y="168938"/>
                  <a:pt x="4026969" y="168938"/>
                  <a:pt x="4014272" y="168938"/>
                </a:cubicBezTo>
                <a:cubicBezTo>
                  <a:pt x="4012156" y="172212"/>
                  <a:pt x="4012156" y="172212"/>
                  <a:pt x="4010040" y="172212"/>
                </a:cubicBezTo>
                <a:cubicBezTo>
                  <a:pt x="4010040" y="172208"/>
                  <a:pt x="4010040" y="172094"/>
                  <a:pt x="4010040" y="168938"/>
                </a:cubicBezTo>
                <a:cubicBezTo>
                  <a:pt x="3980414" y="172212"/>
                  <a:pt x="3955021" y="172212"/>
                  <a:pt x="3925395" y="172212"/>
                </a:cubicBezTo>
                <a:cubicBezTo>
                  <a:pt x="3925377" y="175486"/>
                  <a:pt x="3921154" y="175486"/>
                  <a:pt x="3916931" y="175486"/>
                </a:cubicBezTo>
                <a:cubicBezTo>
                  <a:pt x="3912699" y="178760"/>
                  <a:pt x="3908466" y="175486"/>
                  <a:pt x="3904234" y="175486"/>
                </a:cubicBezTo>
                <a:cubicBezTo>
                  <a:pt x="3904214" y="178760"/>
                  <a:pt x="3899992" y="178760"/>
                  <a:pt x="3895770" y="178760"/>
                </a:cubicBezTo>
                <a:cubicBezTo>
                  <a:pt x="3895770" y="178765"/>
                  <a:pt x="3895770" y="178881"/>
                  <a:pt x="3895770" y="182034"/>
                </a:cubicBezTo>
                <a:cubicBezTo>
                  <a:pt x="3895764" y="182034"/>
                  <a:pt x="3895614" y="182034"/>
                  <a:pt x="3891537" y="182034"/>
                </a:cubicBezTo>
                <a:cubicBezTo>
                  <a:pt x="3883073" y="188583"/>
                  <a:pt x="3900002" y="188583"/>
                  <a:pt x="3878841" y="191857"/>
                </a:cubicBezTo>
                <a:cubicBezTo>
                  <a:pt x="3878841" y="188583"/>
                  <a:pt x="3874608" y="185309"/>
                  <a:pt x="3874608" y="182034"/>
                </a:cubicBezTo>
                <a:cubicBezTo>
                  <a:pt x="3857680" y="182034"/>
                  <a:pt x="3844983" y="175486"/>
                  <a:pt x="3832286" y="172212"/>
                </a:cubicBezTo>
                <a:cubicBezTo>
                  <a:pt x="3828054" y="172212"/>
                  <a:pt x="3823822" y="175486"/>
                  <a:pt x="3819589" y="175486"/>
                </a:cubicBezTo>
                <a:cubicBezTo>
                  <a:pt x="3806893" y="172212"/>
                  <a:pt x="3785732" y="165663"/>
                  <a:pt x="3764570" y="168938"/>
                </a:cubicBezTo>
                <a:cubicBezTo>
                  <a:pt x="3760338" y="172212"/>
                  <a:pt x="3756106" y="172212"/>
                  <a:pt x="3751874" y="168938"/>
                </a:cubicBezTo>
                <a:cubicBezTo>
                  <a:pt x="3751874" y="172212"/>
                  <a:pt x="3751874" y="172212"/>
                  <a:pt x="3747642" y="175486"/>
                </a:cubicBezTo>
                <a:cubicBezTo>
                  <a:pt x="3743409" y="175486"/>
                  <a:pt x="3739177" y="178760"/>
                  <a:pt x="3730713" y="178760"/>
                </a:cubicBezTo>
                <a:cubicBezTo>
                  <a:pt x="3730713" y="178765"/>
                  <a:pt x="3730713" y="178881"/>
                  <a:pt x="3730713" y="182034"/>
                </a:cubicBezTo>
                <a:cubicBezTo>
                  <a:pt x="3726480" y="182034"/>
                  <a:pt x="3718016" y="175486"/>
                  <a:pt x="3709551" y="178760"/>
                </a:cubicBezTo>
                <a:lnTo>
                  <a:pt x="3705319" y="182034"/>
                </a:lnTo>
                <a:cubicBezTo>
                  <a:pt x="3696855" y="182034"/>
                  <a:pt x="3688390" y="182034"/>
                  <a:pt x="3679926" y="182034"/>
                </a:cubicBezTo>
                <a:cubicBezTo>
                  <a:pt x="3662997" y="178760"/>
                  <a:pt x="3646068" y="178760"/>
                  <a:pt x="3633371" y="178760"/>
                </a:cubicBezTo>
                <a:cubicBezTo>
                  <a:pt x="3633371" y="178765"/>
                  <a:pt x="3633371" y="178881"/>
                  <a:pt x="3633371" y="182034"/>
                </a:cubicBezTo>
                <a:lnTo>
                  <a:pt x="3624907" y="182034"/>
                </a:lnTo>
                <a:cubicBezTo>
                  <a:pt x="3620675" y="182034"/>
                  <a:pt x="3620675" y="185309"/>
                  <a:pt x="3612210" y="185309"/>
                </a:cubicBezTo>
                <a:cubicBezTo>
                  <a:pt x="3607978" y="178760"/>
                  <a:pt x="3603746" y="178760"/>
                  <a:pt x="3599513" y="178760"/>
                </a:cubicBezTo>
                <a:cubicBezTo>
                  <a:pt x="3595281" y="175486"/>
                  <a:pt x="3591049" y="178760"/>
                  <a:pt x="3586817" y="178760"/>
                </a:cubicBezTo>
                <a:cubicBezTo>
                  <a:pt x="3586817" y="175486"/>
                  <a:pt x="3586817" y="175486"/>
                  <a:pt x="3582585" y="172212"/>
                </a:cubicBezTo>
                <a:cubicBezTo>
                  <a:pt x="3574120" y="172212"/>
                  <a:pt x="3574120" y="175486"/>
                  <a:pt x="3569888" y="178760"/>
                </a:cubicBezTo>
                <a:lnTo>
                  <a:pt x="3565656" y="175486"/>
                </a:lnTo>
                <a:cubicBezTo>
                  <a:pt x="3557191" y="175486"/>
                  <a:pt x="3548727" y="175486"/>
                  <a:pt x="3540262" y="175486"/>
                </a:cubicBezTo>
                <a:cubicBezTo>
                  <a:pt x="3527566" y="172212"/>
                  <a:pt x="3502172" y="178760"/>
                  <a:pt x="3485243" y="175486"/>
                </a:cubicBezTo>
                <a:lnTo>
                  <a:pt x="3476779" y="168938"/>
                </a:lnTo>
                <a:cubicBezTo>
                  <a:pt x="3468314" y="168938"/>
                  <a:pt x="3464082" y="168938"/>
                  <a:pt x="3459850" y="168938"/>
                </a:cubicBezTo>
                <a:cubicBezTo>
                  <a:pt x="3442921" y="168938"/>
                  <a:pt x="3425992" y="172212"/>
                  <a:pt x="3409063" y="172212"/>
                </a:cubicBezTo>
                <a:cubicBezTo>
                  <a:pt x="3409063" y="172208"/>
                  <a:pt x="3409063" y="172094"/>
                  <a:pt x="3409063" y="168938"/>
                </a:cubicBezTo>
                <a:cubicBezTo>
                  <a:pt x="3409056" y="168938"/>
                  <a:pt x="3408890" y="168938"/>
                  <a:pt x="3404831" y="168938"/>
                </a:cubicBezTo>
                <a:cubicBezTo>
                  <a:pt x="3404831" y="172212"/>
                  <a:pt x="3400599" y="172212"/>
                  <a:pt x="3400599" y="175486"/>
                </a:cubicBezTo>
                <a:cubicBezTo>
                  <a:pt x="3396366" y="175486"/>
                  <a:pt x="3392134" y="175486"/>
                  <a:pt x="3387902" y="175486"/>
                </a:cubicBezTo>
                <a:cubicBezTo>
                  <a:pt x="3379437" y="178760"/>
                  <a:pt x="3370973" y="175486"/>
                  <a:pt x="3362509" y="175486"/>
                </a:cubicBezTo>
                <a:cubicBezTo>
                  <a:pt x="3354044" y="175486"/>
                  <a:pt x="3349812" y="175486"/>
                  <a:pt x="3345580" y="175486"/>
                </a:cubicBezTo>
                <a:cubicBezTo>
                  <a:pt x="3328651" y="175486"/>
                  <a:pt x="3311722" y="175486"/>
                  <a:pt x="3294793" y="178760"/>
                </a:cubicBezTo>
                <a:cubicBezTo>
                  <a:pt x="3294793" y="175486"/>
                  <a:pt x="3294793" y="175486"/>
                  <a:pt x="3294793" y="172212"/>
                </a:cubicBezTo>
                <a:cubicBezTo>
                  <a:pt x="3290561" y="172212"/>
                  <a:pt x="3282096" y="175486"/>
                  <a:pt x="3273632" y="175486"/>
                </a:cubicBezTo>
                <a:cubicBezTo>
                  <a:pt x="3269399" y="178760"/>
                  <a:pt x="3260935" y="175486"/>
                  <a:pt x="3252471" y="175486"/>
                </a:cubicBezTo>
                <a:cubicBezTo>
                  <a:pt x="3244006" y="172212"/>
                  <a:pt x="3222845" y="175486"/>
                  <a:pt x="3222845" y="175486"/>
                </a:cubicBezTo>
                <a:cubicBezTo>
                  <a:pt x="3218613" y="172212"/>
                  <a:pt x="3218613" y="172212"/>
                  <a:pt x="3214380" y="172212"/>
                </a:cubicBezTo>
                <a:cubicBezTo>
                  <a:pt x="3214380" y="172208"/>
                  <a:pt x="3214380" y="172094"/>
                  <a:pt x="3214380" y="168938"/>
                </a:cubicBezTo>
                <a:cubicBezTo>
                  <a:pt x="3201684" y="168938"/>
                  <a:pt x="3193219" y="168938"/>
                  <a:pt x="3180523" y="168938"/>
                </a:cubicBezTo>
                <a:cubicBezTo>
                  <a:pt x="3172058" y="168938"/>
                  <a:pt x="3180523" y="172212"/>
                  <a:pt x="3176290" y="168938"/>
                </a:cubicBezTo>
                <a:lnTo>
                  <a:pt x="3155129" y="168938"/>
                </a:lnTo>
                <a:cubicBezTo>
                  <a:pt x="3142432" y="165663"/>
                  <a:pt x="3125504" y="165663"/>
                  <a:pt x="3112807" y="168938"/>
                </a:cubicBezTo>
                <a:cubicBezTo>
                  <a:pt x="3104342" y="165663"/>
                  <a:pt x="3095878" y="165663"/>
                  <a:pt x="3087413" y="168938"/>
                </a:cubicBezTo>
                <a:cubicBezTo>
                  <a:pt x="3074717" y="168938"/>
                  <a:pt x="3066252" y="168938"/>
                  <a:pt x="3053556" y="168938"/>
                </a:cubicBezTo>
                <a:cubicBezTo>
                  <a:pt x="3049323" y="172212"/>
                  <a:pt x="3045091" y="172212"/>
                  <a:pt x="3040859" y="168938"/>
                </a:cubicBezTo>
                <a:cubicBezTo>
                  <a:pt x="3040859" y="172212"/>
                  <a:pt x="3036627" y="172212"/>
                  <a:pt x="3036627" y="175486"/>
                </a:cubicBezTo>
                <a:cubicBezTo>
                  <a:pt x="3032394" y="175486"/>
                  <a:pt x="3028162" y="172212"/>
                  <a:pt x="3023930" y="172212"/>
                </a:cubicBezTo>
                <a:cubicBezTo>
                  <a:pt x="3019698" y="175486"/>
                  <a:pt x="3019698" y="175486"/>
                  <a:pt x="3019698" y="178760"/>
                </a:cubicBezTo>
                <a:cubicBezTo>
                  <a:pt x="3015466" y="178760"/>
                  <a:pt x="3011233" y="175486"/>
                  <a:pt x="3007001" y="175486"/>
                </a:cubicBezTo>
                <a:cubicBezTo>
                  <a:pt x="3002769" y="175486"/>
                  <a:pt x="3002769" y="178760"/>
                  <a:pt x="2998537" y="178760"/>
                </a:cubicBezTo>
                <a:cubicBezTo>
                  <a:pt x="2994304" y="178760"/>
                  <a:pt x="2994304" y="175486"/>
                  <a:pt x="2990072" y="175486"/>
                </a:cubicBezTo>
                <a:cubicBezTo>
                  <a:pt x="2986898" y="177942"/>
                  <a:pt x="2987956" y="178760"/>
                  <a:pt x="2985840" y="178760"/>
                </a:cubicBezTo>
                <a:cubicBezTo>
                  <a:pt x="2982666" y="176305"/>
                  <a:pt x="2983724" y="175486"/>
                  <a:pt x="2981608" y="175486"/>
                </a:cubicBezTo>
                <a:cubicBezTo>
                  <a:pt x="2977375" y="175486"/>
                  <a:pt x="2977375" y="178760"/>
                  <a:pt x="2968911" y="178760"/>
                </a:cubicBezTo>
                <a:cubicBezTo>
                  <a:pt x="2968911" y="178737"/>
                  <a:pt x="2968881" y="175486"/>
                  <a:pt x="2960447" y="175486"/>
                </a:cubicBezTo>
                <a:cubicBezTo>
                  <a:pt x="2956214" y="178760"/>
                  <a:pt x="2947750" y="178760"/>
                  <a:pt x="2939285" y="178760"/>
                </a:cubicBezTo>
                <a:cubicBezTo>
                  <a:pt x="2930821" y="175486"/>
                  <a:pt x="2922356" y="175486"/>
                  <a:pt x="2913892" y="175486"/>
                </a:cubicBezTo>
                <a:cubicBezTo>
                  <a:pt x="2909660" y="172212"/>
                  <a:pt x="2909660" y="175486"/>
                  <a:pt x="2905428" y="175486"/>
                </a:cubicBezTo>
                <a:cubicBezTo>
                  <a:pt x="2892731" y="168938"/>
                  <a:pt x="2888499" y="172212"/>
                  <a:pt x="2880034" y="172212"/>
                </a:cubicBezTo>
                <a:cubicBezTo>
                  <a:pt x="2863105" y="168938"/>
                  <a:pt x="2846176" y="168938"/>
                  <a:pt x="2833480" y="168938"/>
                </a:cubicBezTo>
                <a:cubicBezTo>
                  <a:pt x="2825015" y="172212"/>
                  <a:pt x="2816551" y="172212"/>
                  <a:pt x="2808086" y="172212"/>
                </a:cubicBezTo>
                <a:cubicBezTo>
                  <a:pt x="2808082" y="175486"/>
                  <a:pt x="2807961" y="175486"/>
                  <a:pt x="2803854" y="175486"/>
                </a:cubicBezTo>
                <a:cubicBezTo>
                  <a:pt x="2799622" y="172212"/>
                  <a:pt x="2791157" y="172212"/>
                  <a:pt x="2782693" y="172212"/>
                </a:cubicBezTo>
                <a:cubicBezTo>
                  <a:pt x="2782693" y="172192"/>
                  <a:pt x="2782680" y="168938"/>
                  <a:pt x="2778461" y="168938"/>
                </a:cubicBezTo>
                <a:cubicBezTo>
                  <a:pt x="2748835" y="168938"/>
                  <a:pt x="2723442" y="172212"/>
                  <a:pt x="2693816" y="172212"/>
                </a:cubicBezTo>
                <a:cubicBezTo>
                  <a:pt x="2693816" y="172208"/>
                  <a:pt x="2693816" y="172094"/>
                  <a:pt x="2693816" y="168938"/>
                </a:cubicBezTo>
                <a:cubicBezTo>
                  <a:pt x="2681119" y="172212"/>
                  <a:pt x="2664190" y="172212"/>
                  <a:pt x="2647261" y="168938"/>
                </a:cubicBezTo>
                <a:cubicBezTo>
                  <a:pt x="2647261" y="168916"/>
                  <a:pt x="2647233" y="165674"/>
                  <a:pt x="2638797" y="168938"/>
                </a:cubicBezTo>
                <a:cubicBezTo>
                  <a:pt x="2638797" y="168961"/>
                  <a:pt x="2638782" y="172212"/>
                  <a:pt x="2634565" y="172212"/>
                </a:cubicBezTo>
                <a:cubicBezTo>
                  <a:pt x="2630333" y="172212"/>
                  <a:pt x="2626100" y="172212"/>
                  <a:pt x="2617636" y="168938"/>
                </a:cubicBezTo>
                <a:cubicBezTo>
                  <a:pt x="2617636" y="172212"/>
                  <a:pt x="2617636" y="172212"/>
                  <a:pt x="2613404" y="175486"/>
                </a:cubicBezTo>
                <a:cubicBezTo>
                  <a:pt x="2613392" y="175477"/>
                  <a:pt x="2609165" y="172212"/>
                  <a:pt x="2604939" y="172212"/>
                </a:cubicBezTo>
                <a:cubicBezTo>
                  <a:pt x="2596475" y="172212"/>
                  <a:pt x="2592242" y="175486"/>
                  <a:pt x="2583778" y="175486"/>
                </a:cubicBezTo>
                <a:cubicBezTo>
                  <a:pt x="2571081" y="175486"/>
                  <a:pt x="2558385" y="175486"/>
                  <a:pt x="2549920" y="175486"/>
                </a:cubicBezTo>
                <a:cubicBezTo>
                  <a:pt x="2541456" y="178760"/>
                  <a:pt x="2532991" y="178760"/>
                  <a:pt x="2524527" y="178760"/>
                </a:cubicBezTo>
                <a:cubicBezTo>
                  <a:pt x="2524527" y="178765"/>
                  <a:pt x="2524527" y="178881"/>
                  <a:pt x="2524527" y="182034"/>
                </a:cubicBezTo>
                <a:lnTo>
                  <a:pt x="2503366" y="178760"/>
                </a:lnTo>
                <a:cubicBezTo>
                  <a:pt x="2499133" y="178760"/>
                  <a:pt x="2499133" y="182034"/>
                  <a:pt x="2494901" y="182034"/>
                </a:cubicBezTo>
                <a:cubicBezTo>
                  <a:pt x="2494894" y="182034"/>
                  <a:pt x="2494727" y="182034"/>
                  <a:pt x="2490669" y="182034"/>
                </a:cubicBezTo>
                <a:cubicBezTo>
                  <a:pt x="2486437" y="182034"/>
                  <a:pt x="2482204" y="182034"/>
                  <a:pt x="2473740" y="182034"/>
                </a:cubicBezTo>
                <a:cubicBezTo>
                  <a:pt x="2473735" y="178760"/>
                  <a:pt x="2473591" y="178760"/>
                  <a:pt x="2469508" y="178760"/>
                </a:cubicBezTo>
                <a:cubicBezTo>
                  <a:pt x="2469508" y="178765"/>
                  <a:pt x="2469508" y="178881"/>
                  <a:pt x="2469508" y="182034"/>
                </a:cubicBezTo>
                <a:cubicBezTo>
                  <a:pt x="2456811" y="178760"/>
                  <a:pt x="2439882" y="178760"/>
                  <a:pt x="2427185" y="178760"/>
                </a:cubicBezTo>
                <a:cubicBezTo>
                  <a:pt x="2418721" y="175486"/>
                  <a:pt x="2414489" y="175486"/>
                  <a:pt x="2406024" y="175486"/>
                </a:cubicBezTo>
                <a:cubicBezTo>
                  <a:pt x="2406008" y="175473"/>
                  <a:pt x="2401784" y="172206"/>
                  <a:pt x="2397560" y="168938"/>
                </a:cubicBezTo>
                <a:lnTo>
                  <a:pt x="2389095" y="168938"/>
                </a:lnTo>
                <a:cubicBezTo>
                  <a:pt x="2384863" y="172212"/>
                  <a:pt x="2384863" y="172212"/>
                  <a:pt x="2384863" y="175486"/>
                </a:cubicBezTo>
                <a:cubicBezTo>
                  <a:pt x="2384816" y="175474"/>
                  <a:pt x="2372151" y="172212"/>
                  <a:pt x="2363702" y="172212"/>
                </a:cubicBezTo>
                <a:cubicBezTo>
                  <a:pt x="2355238" y="175486"/>
                  <a:pt x="2351005" y="172212"/>
                  <a:pt x="2346773" y="172212"/>
                </a:cubicBezTo>
                <a:cubicBezTo>
                  <a:pt x="2334076" y="175486"/>
                  <a:pt x="2325612" y="175486"/>
                  <a:pt x="2317147" y="175486"/>
                </a:cubicBezTo>
                <a:cubicBezTo>
                  <a:pt x="2317142" y="178760"/>
                  <a:pt x="2316998" y="178760"/>
                  <a:pt x="2312915" y="178760"/>
                </a:cubicBezTo>
                <a:cubicBezTo>
                  <a:pt x="2312915" y="175486"/>
                  <a:pt x="2312915" y="175486"/>
                  <a:pt x="2304451" y="175486"/>
                </a:cubicBezTo>
                <a:cubicBezTo>
                  <a:pt x="2304451" y="175509"/>
                  <a:pt x="2304422" y="178760"/>
                  <a:pt x="2295986" y="178760"/>
                </a:cubicBezTo>
                <a:cubicBezTo>
                  <a:pt x="2291754" y="175486"/>
                  <a:pt x="2291754" y="178760"/>
                  <a:pt x="2287522" y="182034"/>
                </a:cubicBezTo>
                <a:cubicBezTo>
                  <a:pt x="2283290" y="182034"/>
                  <a:pt x="2279057" y="182034"/>
                  <a:pt x="2274825" y="182034"/>
                </a:cubicBezTo>
                <a:cubicBezTo>
                  <a:pt x="2270593" y="188583"/>
                  <a:pt x="2274825" y="185309"/>
                  <a:pt x="2262128" y="188583"/>
                </a:cubicBezTo>
                <a:cubicBezTo>
                  <a:pt x="2262128" y="185309"/>
                  <a:pt x="2262128" y="182034"/>
                  <a:pt x="2262128" y="178760"/>
                </a:cubicBezTo>
                <a:lnTo>
                  <a:pt x="2245200" y="175486"/>
                </a:lnTo>
                <a:lnTo>
                  <a:pt x="2224038" y="178760"/>
                </a:lnTo>
                <a:cubicBezTo>
                  <a:pt x="2224015" y="178743"/>
                  <a:pt x="2219783" y="175486"/>
                  <a:pt x="2211342" y="175486"/>
                </a:cubicBezTo>
                <a:cubicBezTo>
                  <a:pt x="2194413" y="178760"/>
                  <a:pt x="2185948" y="175486"/>
                  <a:pt x="2173252" y="175486"/>
                </a:cubicBezTo>
                <a:cubicBezTo>
                  <a:pt x="2164787" y="175486"/>
                  <a:pt x="2143626" y="182034"/>
                  <a:pt x="2126697" y="182034"/>
                </a:cubicBezTo>
                <a:lnTo>
                  <a:pt x="2109768" y="178760"/>
                </a:lnTo>
                <a:lnTo>
                  <a:pt x="2092839" y="172212"/>
                </a:lnTo>
                <a:cubicBezTo>
                  <a:pt x="2092839" y="172208"/>
                  <a:pt x="2092839" y="172094"/>
                  <a:pt x="2092839" y="168938"/>
                </a:cubicBezTo>
                <a:cubicBezTo>
                  <a:pt x="2084375" y="168938"/>
                  <a:pt x="2071678" y="168938"/>
                  <a:pt x="2063214" y="168938"/>
                </a:cubicBezTo>
                <a:cubicBezTo>
                  <a:pt x="2050517" y="175486"/>
                  <a:pt x="2020891" y="168938"/>
                  <a:pt x="2020891" y="168938"/>
                </a:cubicBezTo>
                <a:cubicBezTo>
                  <a:pt x="2016659" y="172212"/>
                  <a:pt x="2016659" y="172212"/>
                  <a:pt x="2012427" y="175486"/>
                </a:cubicBezTo>
                <a:cubicBezTo>
                  <a:pt x="2008194" y="175486"/>
                  <a:pt x="1999730" y="175486"/>
                  <a:pt x="1991266" y="175486"/>
                </a:cubicBezTo>
                <a:cubicBezTo>
                  <a:pt x="1987033" y="178760"/>
                  <a:pt x="1982801" y="175486"/>
                  <a:pt x="1974337" y="175486"/>
                </a:cubicBezTo>
                <a:lnTo>
                  <a:pt x="1957408" y="178760"/>
                </a:lnTo>
                <a:cubicBezTo>
                  <a:pt x="1948943" y="178760"/>
                  <a:pt x="1940479" y="178760"/>
                  <a:pt x="1932014" y="182034"/>
                </a:cubicBezTo>
                <a:cubicBezTo>
                  <a:pt x="1923550" y="178760"/>
                  <a:pt x="1910853" y="185309"/>
                  <a:pt x="1898157" y="182034"/>
                </a:cubicBezTo>
                <a:lnTo>
                  <a:pt x="1889692" y="172212"/>
                </a:lnTo>
                <a:lnTo>
                  <a:pt x="1881228" y="172212"/>
                </a:lnTo>
                <a:cubicBezTo>
                  <a:pt x="1881228" y="172208"/>
                  <a:pt x="1881228" y="172094"/>
                  <a:pt x="1881228" y="168938"/>
                </a:cubicBezTo>
                <a:lnTo>
                  <a:pt x="1870118" y="172212"/>
                </a:lnTo>
                <a:cubicBezTo>
                  <a:pt x="1855834" y="172212"/>
                  <a:pt x="1851602" y="175486"/>
                  <a:pt x="1843138" y="175486"/>
                </a:cubicBezTo>
                <a:cubicBezTo>
                  <a:pt x="1838905" y="172212"/>
                  <a:pt x="1834673" y="172212"/>
                  <a:pt x="1826209" y="172212"/>
                </a:cubicBezTo>
                <a:cubicBezTo>
                  <a:pt x="1826204" y="175486"/>
                  <a:pt x="1826070" y="175486"/>
                  <a:pt x="1821976" y="175486"/>
                </a:cubicBezTo>
                <a:cubicBezTo>
                  <a:pt x="1813512" y="172212"/>
                  <a:pt x="1800815" y="168938"/>
                  <a:pt x="1792351" y="168938"/>
                </a:cubicBezTo>
                <a:lnTo>
                  <a:pt x="1775422" y="168938"/>
                </a:lnTo>
                <a:cubicBezTo>
                  <a:pt x="1771190" y="172212"/>
                  <a:pt x="1766957" y="172212"/>
                  <a:pt x="1762725" y="168938"/>
                </a:cubicBezTo>
                <a:cubicBezTo>
                  <a:pt x="1758493" y="172212"/>
                  <a:pt x="1733100" y="175486"/>
                  <a:pt x="1728867" y="175486"/>
                </a:cubicBezTo>
                <a:lnTo>
                  <a:pt x="1720403" y="175486"/>
                </a:lnTo>
                <a:cubicBezTo>
                  <a:pt x="1699242" y="175486"/>
                  <a:pt x="1695009" y="172212"/>
                  <a:pt x="1682313" y="168938"/>
                </a:cubicBezTo>
                <a:cubicBezTo>
                  <a:pt x="1682313" y="172212"/>
                  <a:pt x="1678081" y="172212"/>
                  <a:pt x="1673848" y="172212"/>
                </a:cubicBezTo>
                <a:cubicBezTo>
                  <a:pt x="1673848" y="172208"/>
                  <a:pt x="1673848" y="172094"/>
                  <a:pt x="1673848" y="168938"/>
                </a:cubicBezTo>
                <a:cubicBezTo>
                  <a:pt x="1673842" y="168938"/>
                  <a:pt x="1673685" y="168938"/>
                  <a:pt x="1669616" y="168938"/>
                </a:cubicBezTo>
                <a:cubicBezTo>
                  <a:pt x="1652687" y="172212"/>
                  <a:pt x="1635758" y="172212"/>
                  <a:pt x="1618829" y="172212"/>
                </a:cubicBezTo>
                <a:cubicBezTo>
                  <a:pt x="1614597" y="172212"/>
                  <a:pt x="1618829" y="175486"/>
                  <a:pt x="1614597" y="175486"/>
                </a:cubicBezTo>
                <a:cubicBezTo>
                  <a:pt x="1610365" y="172212"/>
                  <a:pt x="1610365" y="172212"/>
                  <a:pt x="1606133" y="172212"/>
                </a:cubicBezTo>
                <a:cubicBezTo>
                  <a:pt x="1606133" y="172208"/>
                  <a:pt x="1606133" y="172094"/>
                  <a:pt x="1606133" y="168938"/>
                </a:cubicBezTo>
                <a:cubicBezTo>
                  <a:pt x="1593436" y="168938"/>
                  <a:pt x="1555346" y="168938"/>
                  <a:pt x="1546881" y="168938"/>
                </a:cubicBezTo>
                <a:cubicBezTo>
                  <a:pt x="1542649" y="172212"/>
                  <a:pt x="1538417" y="172212"/>
                  <a:pt x="1534185" y="168938"/>
                </a:cubicBezTo>
                <a:cubicBezTo>
                  <a:pt x="1534185" y="168961"/>
                  <a:pt x="1534154" y="172212"/>
                  <a:pt x="1525720" y="172212"/>
                </a:cubicBezTo>
                <a:cubicBezTo>
                  <a:pt x="1525720" y="172208"/>
                  <a:pt x="1525720" y="172094"/>
                  <a:pt x="1525720" y="168938"/>
                </a:cubicBezTo>
                <a:cubicBezTo>
                  <a:pt x="1525715" y="168938"/>
                  <a:pt x="1525565" y="168938"/>
                  <a:pt x="1521488" y="168938"/>
                </a:cubicBezTo>
                <a:cubicBezTo>
                  <a:pt x="1517256" y="172212"/>
                  <a:pt x="1513024" y="172212"/>
                  <a:pt x="1508791" y="172212"/>
                </a:cubicBezTo>
                <a:cubicBezTo>
                  <a:pt x="1508787" y="175486"/>
                  <a:pt x="1508654" y="175486"/>
                  <a:pt x="1504559" y="175486"/>
                </a:cubicBezTo>
                <a:cubicBezTo>
                  <a:pt x="1504559" y="175463"/>
                  <a:pt x="1504529" y="172212"/>
                  <a:pt x="1496095" y="172212"/>
                </a:cubicBezTo>
                <a:cubicBezTo>
                  <a:pt x="1496095" y="175486"/>
                  <a:pt x="1496095" y="175486"/>
                  <a:pt x="1491862" y="178760"/>
                </a:cubicBezTo>
                <a:cubicBezTo>
                  <a:pt x="1487630" y="178760"/>
                  <a:pt x="1483398" y="178760"/>
                  <a:pt x="1479166" y="178760"/>
                </a:cubicBezTo>
                <a:lnTo>
                  <a:pt x="1474934" y="182034"/>
                </a:lnTo>
                <a:cubicBezTo>
                  <a:pt x="1462237" y="182034"/>
                  <a:pt x="1453772" y="178760"/>
                  <a:pt x="1441076" y="178760"/>
                </a:cubicBezTo>
                <a:cubicBezTo>
                  <a:pt x="1441076" y="178765"/>
                  <a:pt x="1441076" y="178881"/>
                  <a:pt x="1441076" y="182034"/>
                </a:cubicBezTo>
                <a:cubicBezTo>
                  <a:pt x="1424147" y="182034"/>
                  <a:pt x="1402986" y="175486"/>
                  <a:pt x="1394521" y="172212"/>
                </a:cubicBezTo>
                <a:cubicBezTo>
                  <a:pt x="1381824" y="172212"/>
                  <a:pt x="1373360" y="175486"/>
                  <a:pt x="1364896" y="175486"/>
                </a:cubicBezTo>
                <a:lnTo>
                  <a:pt x="1356431" y="175486"/>
                </a:lnTo>
                <a:cubicBezTo>
                  <a:pt x="1352199" y="175486"/>
                  <a:pt x="1360663" y="172212"/>
                  <a:pt x="1352199" y="172212"/>
                </a:cubicBezTo>
                <a:cubicBezTo>
                  <a:pt x="1343734" y="172212"/>
                  <a:pt x="1335270" y="172212"/>
                  <a:pt x="1326805" y="172212"/>
                </a:cubicBezTo>
                <a:cubicBezTo>
                  <a:pt x="1322573" y="168938"/>
                  <a:pt x="1322573" y="168938"/>
                  <a:pt x="1318341" y="168938"/>
                </a:cubicBezTo>
                <a:cubicBezTo>
                  <a:pt x="1314109" y="175486"/>
                  <a:pt x="1301412" y="168938"/>
                  <a:pt x="1288715" y="168938"/>
                </a:cubicBezTo>
                <a:cubicBezTo>
                  <a:pt x="1288715" y="168961"/>
                  <a:pt x="1288685" y="172212"/>
                  <a:pt x="1280251" y="172212"/>
                </a:cubicBezTo>
                <a:cubicBezTo>
                  <a:pt x="1280251" y="172208"/>
                  <a:pt x="1280251" y="172094"/>
                  <a:pt x="1280251" y="168938"/>
                </a:cubicBezTo>
                <a:cubicBezTo>
                  <a:pt x="1276019" y="172212"/>
                  <a:pt x="1271786" y="172212"/>
                  <a:pt x="1271786" y="175486"/>
                </a:cubicBezTo>
                <a:cubicBezTo>
                  <a:pt x="1267554" y="175486"/>
                  <a:pt x="1263322" y="172212"/>
                  <a:pt x="1259090" y="172212"/>
                </a:cubicBezTo>
                <a:cubicBezTo>
                  <a:pt x="1254857" y="175486"/>
                  <a:pt x="1254857" y="178760"/>
                  <a:pt x="1250625" y="178760"/>
                </a:cubicBezTo>
                <a:cubicBezTo>
                  <a:pt x="1246393" y="175486"/>
                  <a:pt x="1242161" y="172212"/>
                  <a:pt x="1237929" y="172212"/>
                </a:cubicBezTo>
                <a:cubicBezTo>
                  <a:pt x="1233696" y="175486"/>
                  <a:pt x="1233696" y="175486"/>
                  <a:pt x="1233696" y="178760"/>
                </a:cubicBezTo>
                <a:cubicBezTo>
                  <a:pt x="1229464" y="178760"/>
                  <a:pt x="1225232" y="175486"/>
                  <a:pt x="1221000" y="175486"/>
                </a:cubicBezTo>
                <a:cubicBezTo>
                  <a:pt x="1212535" y="178760"/>
                  <a:pt x="1208303" y="178760"/>
                  <a:pt x="1199838" y="178760"/>
                </a:cubicBezTo>
                <a:cubicBezTo>
                  <a:pt x="1199831" y="175486"/>
                  <a:pt x="1195602" y="175486"/>
                  <a:pt x="1191374" y="175486"/>
                </a:cubicBezTo>
                <a:cubicBezTo>
                  <a:pt x="1191374" y="172212"/>
                  <a:pt x="1187142" y="168938"/>
                  <a:pt x="1182909" y="168938"/>
                </a:cubicBezTo>
                <a:cubicBezTo>
                  <a:pt x="1178677" y="168938"/>
                  <a:pt x="1174445" y="168938"/>
                  <a:pt x="1165981" y="168938"/>
                </a:cubicBezTo>
                <a:cubicBezTo>
                  <a:pt x="1140587" y="165663"/>
                  <a:pt x="1119426" y="172212"/>
                  <a:pt x="1098265" y="168938"/>
                </a:cubicBezTo>
                <a:cubicBezTo>
                  <a:pt x="1089800" y="172212"/>
                  <a:pt x="1081336" y="172212"/>
                  <a:pt x="1072871" y="172212"/>
                </a:cubicBezTo>
                <a:lnTo>
                  <a:pt x="1068639" y="168938"/>
                </a:lnTo>
                <a:cubicBezTo>
                  <a:pt x="1060175" y="168938"/>
                  <a:pt x="1055943" y="168938"/>
                  <a:pt x="1047478" y="168938"/>
                </a:cubicBezTo>
                <a:cubicBezTo>
                  <a:pt x="1047474" y="165663"/>
                  <a:pt x="1047346" y="165663"/>
                  <a:pt x="1043246" y="165663"/>
                </a:cubicBezTo>
                <a:cubicBezTo>
                  <a:pt x="1043246" y="168938"/>
                  <a:pt x="1043246" y="168938"/>
                  <a:pt x="1039014" y="172212"/>
                </a:cubicBezTo>
                <a:cubicBezTo>
                  <a:pt x="1030549" y="172212"/>
                  <a:pt x="1005156" y="168938"/>
                  <a:pt x="988227" y="168938"/>
                </a:cubicBezTo>
                <a:cubicBezTo>
                  <a:pt x="983994" y="172189"/>
                  <a:pt x="983965" y="168938"/>
                  <a:pt x="975530" y="168938"/>
                </a:cubicBezTo>
                <a:cubicBezTo>
                  <a:pt x="971298" y="172212"/>
                  <a:pt x="967066" y="172212"/>
                  <a:pt x="962833" y="172212"/>
                </a:cubicBezTo>
                <a:cubicBezTo>
                  <a:pt x="950137" y="175486"/>
                  <a:pt x="937440" y="175486"/>
                  <a:pt x="928976" y="175486"/>
                </a:cubicBezTo>
                <a:lnTo>
                  <a:pt x="916279" y="175486"/>
                </a:lnTo>
                <a:cubicBezTo>
                  <a:pt x="912047" y="172212"/>
                  <a:pt x="907814" y="172212"/>
                  <a:pt x="903582" y="168938"/>
                </a:cubicBezTo>
                <a:cubicBezTo>
                  <a:pt x="903582" y="172212"/>
                  <a:pt x="903582" y="172212"/>
                  <a:pt x="903582" y="175486"/>
                </a:cubicBezTo>
                <a:cubicBezTo>
                  <a:pt x="899350" y="178760"/>
                  <a:pt x="899350" y="172212"/>
                  <a:pt x="890885" y="168938"/>
                </a:cubicBezTo>
                <a:cubicBezTo>
                  <a:pt x="890886" y="172212"/>
                  <a:pt x="890886" y="172212"/>
                  <a:pt x="890885" y="175486"/>
                </a:cubicBezTo>
                <a:cubicBezTo>
                  <a:pt x="886653" y="172212"/>
                  <a:pt x="882421" y="172212"/>
                  <a:pt x="873957" y="168938"/>
                </a:cubicBezTo>
                <a:cubicBezTo>
                  <a:pt x="873957" y="172212"/>
                  <a:pt x="873957" y="172212"/>
                  <a:pt x="873957" y="175486"/>
                </a:cubicBezTo>
                <a:cubicBezTo>
                  <a:pt x="873935" y="175486"/>
                  <a:pt x="869714" y="175486"/>
                  <a:pt x="865492" y="175486"/>
                </a:cubicBezTo>
                <a:cubicBezTo>
                  <a:pt x="865492" y="172212"/>
                  <a:pt x="865492" y="172212"/>
                  <a:pt x="861260" y="168938"/>
                </a:cubicBezTo>
                <a:cubicBezTo>
                  <a:pt x="857028" y="168938"/>
                  <a:pt x="852795" y="175486"/>
                  <a:pt x="844331" y="172212"/>
                </a:cubicBezTo>
                <a:cubicBezTo>
                  <a:pt x="844331" y="172208"/>
                  <a:pt x="844331" y="172094"/>
                  <a:pt x="844331" y="168938"/>
                </a:cubicBezTo>
                <a:cubicBezTo>
                  <a:pt x="840099" y="172212"/>
                  <a:pt x="840099" y="172212"/>
                  <a:pt x="835866" y="172212"/>
                </a:cubicBezTo>
                <a:cubicBezTo>
                  <a:pt x="835867" y="172208"/>
                  <a:pt x="835867" y="172094"/>
                  <a:pt x="835866" y="168938"/>
                </a:cubicBezTo>
                <a:cubicBezTo>
                  <a:pt x="806241" y="165663"/>
                  <a:pt x="776615" y="172212"/>
                  <a:pt x="759686" y="175486"/>
                </a:cubicBezTo>
                <a:cubicBezTo>
                  <a:pt x="746989" y="172212"/>
                  <a:pt x="708900" y="175486"/>
                  <a:pt x="687739" y="172212"/>
                </a:cubicBezTo>
                <a:cubicBezTo>
                  <a:pt x="687738" y="172208"/>
                  <a:pt x="687738" y="172094"/>
                  <a:pt x="687739" y="168938"/>
                </a:cubicBezTo>
                <a:cubicBezTo>
                  <a:pt x="675042" y="172212"/>
                  <a:pt x="662345" y="172212"/>
                  <a:pt x="649648" y="172212"/>
                </a:cubicBezTo>
                <a:cubicBezTo>
                  <a:pt x="649648" y="172208"/>
                  <a:pt x="649648" y="172094"/>
                  <a:pt x="649648" y="168938"/>
                </a:cubicBezTo>
                <a:cubicBezTo>
                  <a:pt x="632719" y="172212"/>
                  <a:pt x="620023" y="172212"/>
                  <a:pt x="611558" y="168938"/>
                </a:cubicBezTo>
                <a:cubicBezTo>
                  <a:pt x="607326" y="172212"/>
                  <a:pt x="603094" y="172212"/>
                  <a:pt x="598862" y="172212"/>
                </a:cubicBezTo>
                <a:cubicBezTo>
                  <a:pt x="590397" y="175486"/>
                  <a:pt x="586165" y="175486"/>
                  <a:pt x="581933" y="175486"/>
                </a:cubicBezTo>
                <a:cubicBezTo>
                  <a:pt x="565004" y="172212"/>
                  <a:pt x="552307" y="175486"/>
                  <a:pt x="539610" y="175486"/>
                </a:cubicBezTo>
                <a:cubicBezTo>
                  <a:pt x="539605" y="172212"/>
                  <a:pt x="539462" y="172212"/>
                  <a:pt x="535378" y="172212"/>
                </a:cubicBezTo>
                <a:lnTo>
                  <a:pt x="518449" y="175486"/>
                </a:lnTo>
                <a:cubicBezTo>
                  <a:pt x="509985" y="175486"/>
                  <a:pt x="505752" y="178760"/>
                  <a:pt x="501520" y="178760"/>
                </a:cubicBezTo>
                <a:cubicBezTo>
                  <a:pt x="497288" y="175486"/>
                  <a:pt x="497288" y="175486"/>
                  <a:pt x="493056" y="175486"/>
                </a:cubicBezTo>
                <a:cubicBezTo>
                  <a:pt x="488824" y="172212"/>
                  <a:pt x="484591" y="172212"/>
                  <a:pt x="480359" y="172212"/>
                </a:cubicBezTo>
                <a:cubicBezTo>
                  <a:pt x="480359" y="172208"/>
                  <a:pt x="480359" y="172094"/>
                  <a:pt x="480359" y="168938"/>
                </a:cubicBezTo>
                <a:cubicBezTo>
                  <a:pt x="476127" y="168938"/>
                  <a:pt x="476127" y="168938"/>
                  <a:pt x="471895" y="168938"/>
                </a:cubicBezTo>
                <a:lnTo>
                  <a:pt x="463430" y="168938"/>
                </a:lnTo>
                <a:cubicBezTo>
                  <a:pt x="450733" y="162389"/>
                  <a:pt x="429572" y="168938"/>
                  <a:pt x="425340" y="168938"/>
                </a:cubicBezTo>
                <a:cubicBezTo>
                  <a:pt x="404179" y="168938"/>
                  <a:pt x="383018" y="168938"/>
                  <a:pt x="361857" y="168938"/>
                </a:cubicBezTo>
                <a:cubicBezTo>
                  <a:pt x="357624" y="168938"/>
                  <a:pt x="357624" y="168938"/>
                  <a:pt x="357624" y="168938"/>
                </a:cubicBezTo>
                <a:cubicBezTo>
                  <a:pt x="349160" y="172212"/>
                  <a:pt x="340695" y="172212"/>
                  <a:pt x="332231" y="175486"/>
                </a:cubicBezTo>
                <a:cubicBezTo>
                  <a:pt x="323767" y="172212"/>
                  <a:pt x="319534" y="172212"/>
                  <a:pt x="311070" y="172212"/>
                </a:cubicBezTo>
                <a:cubicBezTo>
                  <a:pt x="311070" y="172208"/>
                  <a:pt x="311070" y="172094"/>
                  <a:pt x="311070" y="168938"/>
                </a:cubicBezTo>
                <a:cubicBezTo>
                  <a:pt x="289909" y="168938"/>
                  <a:pt x="272980" y="168938"/>
                  <a:pt x="251819" y="168938"/>
                </a:cubicBezTo>
                <a:cubicBezTo>
                  <a:pt x="243354" y="168938"/>
                  <a:pt x="234890" y="168938"/>
                  <a:pt x="226425" y="168938"/>
                </a:cubicBezTo>
                <a:cubicBezTo>
                  <a:pt x="217961" y="168938"/>
                  <a:pt x="209496" y="168938"/>
                  <a:pt x="201032" y="168938"/>
                </a:cubicBezTo>
                <a:lnTo>
                  <a:pt x="193625" y="170165"/>
                </a:lnTo>
                <a:cubicBezTo>
                  <a:pt x="179871" y="168938"/>
                  <a:pt x="167174" y="168938"/>
                  <a:pt x="154477" y="168938"/>
                </a:cubicBezTo>
                <a:lnTo>
                  <a:pt x="146013" y="168938"/>
                </a:lnTo>
                <a:cubicBezTo>
                  <a:pt x="137548" y="172212"/>
                  <a:pt x="133316" y="172212"/>
                  <a:pt x="129084" y="172212"/>
                </a:cubicBezTo>
                <a:cubicBezTo>
                  <a:pt x="124852" y="175486"/>
                  <a:pt x="120619" y="172212"/>
                  <a:pt x="116387" y="172212"/>
                </a:cubicBezTo>
                <a:cubicBezTo>
                  <a:pt x="103691" y="175486"/>
                  <a:pt x="95226" y="178760"/>
                  <a:pt x="82529" y="178760"/>
                </a:cubicBezTo>
                <a:cubicBezTo>
                  <a:pt x="82529" y="178780"/>
                  <a:pt x="82492" y="182034"/>
                  <a:pt x="69833" y="182034"/>
                </a:cubicBezTo>
                <a:cubicBezTo>
                  <a:pt x="61368" y="178760"/>
                  <a:pt x="48672" y="175486"/>
                  <a:pt x="35975" y="175486"/>
                </a:cubicBezTo>
                <a:lnTo>
                  <a:pt x="35975" y="168938"/>
                </a:lnTo>
                <a:lnTo>
                  <a:pt x="26452" y="168528"/>
                </a:lnTo>
                <a:cubicBezTo>
                  <a:pt x="25394" y="167300"/>
                  <a:pt x="25394" y="165663"/>
                  <a:pt x="23278" y="165663"/>
                </a:cubicBezTo>
                <a:cubicBezTo>
                  <a:pt x="19046" y="162389"/>
                  <a:pt x="10581" y="162389"/>
                  <a:pt x="2117" y="165663"/>
                </a:cubicBezTo>
                <a:cubicBezTo>
                  <a:pt x="2117" y="132036"/>
                  <a:pt x="2117" y="103563"/>
                  <a:pt x="2117" y="79454"/>
                </a:cubicBezTo>
                <a:lnTo>
                  <a:pt x="0" y="79454"/>
                </a:lnTo>
                <a:cubicBezTo>
                  <a:pt x="0" y="14552"/>
                  <a:pt x="0" y="14552"/>
                  <a:pt x="0" y="14552"/>
                </a:cubicBezTo>
                <a:cubicBezTo>
                  <a:pt x="8464" y="14552"/>
                  <a:pt x="12697" y="14552"/>
                  <a:pt x="16929" y="14552"/>
                </a:cubicBezTo>
                <a:cubicBezTo>
                  <a:pt x="21161" y="14552"/>
                  <a:pt x="21161" y="14552"/>
                  <a:pt x="25393" y="14552"/>
                </a:cubicBezTo>
                <a:cubicBezTo>
                  <a:pt x="29626" y="11278"/>
                  <a:pt x="33858" y="14552"/>
                  <a:pt x="42322" y="14552"/>
                </a:cubicBezTo>
                <a:lnTo>
                  <a:pt x="50787" y="11278"/>
                </a:lnTo>
                <a:cubicBezTo>
                  <a:pt x="55019" y="11278"/>
                  <a:pt x="55019" y="4730"/>
                  <a:pt x="59251" y="4730"/>
                </a:cubicBezTo>
                <a:lnTo>
                  <a:pt x="61963" y="10306"/>
                </a:lnTo>
                <a:cubicBezTo>
                  <a:pt x="64542" y="12301"/>
                  <a:pt x="67716" y="5548"/>
                  <a:pt x="80412" y="8004"/>
                </a:cubicBezTo>
                <a:cubicBezTo>
                  <a:pt x="84645" y="8004"/>
                  <a:pt x="80412" y="14552"/>
                  <a:pt x="93109" y="14552"/>
                </a:cubicBezTo>
                <a:lnTo>
                  <a:pt x="100515" y="14143"/>
                </a:lnTo>
                <a:cubicBezTo>
                  <a:pt x="105806" y="11278"/>
                  <a:pt x="110038" y="11278"/>
                  <a:pt x="114270" y="11278"/>
                </a:cubicBezTo>
                <a:cubicBezTo>
                  <a:pt x="114270" y="11281"/>
                  <a:pt x="114270" y="11388"/>
                  <a:pt x="114270" y="14552"/>
                </a:cubicBezTo>
                <a:cubicBezTo>
                  <a:pt x="131199" y="14552"/>
                  <a:pt x="148128" y="14552"/>
                  <a:pt x="165057" y="14552"/>
                </a:cubicBezTo>
                <a:lnTo>
                  <a:pt x="169289" y="11278"/>
                </a:lnTo>
                <a:cubicBezTo>
                  <a:pt x="177754" y="11278"/>
                  <a:pt x="186218" y="11278"/>
                  <a:pt x="194683" y="11278"/>
                </a:cubicBezTo>
                <a:cubicBezTo>
                  <a:pt x="198915" y="11278"/>
                  <a:pt x="203147" y="11278"/>
                  <a:pt x="203147" y="14552"/>
                </a:cubicBezTo>
                <a:cubicBezTo>
                  <a:pt x="211612" y="11278"/>
                  <a:pt x="215844" y="11278"/>
                  <a:pt x="220076" y="11278"/>
                </a:cubicBezTo>
                <a:cubicBezTo>
                  <a:pt x="224308" y="8004"/>
                  <a:pt x="228541" y="11278"/>
                  <a:pt x="232773" y="11278"/>
                </a:cubicBezTo>
                <a:cubicBezTo>
                  <a:pt x="232773" y="8004"/>
                  <a:pt x="232773" y="8004"/>
                  <a:pt x="232773" y="4730"/>
                </a:cubicBezTo>
                <a:cubicBezTo>
                  <a:pt x="245469" y="8004"/>
                  <a:pt x="258166" y="8004"/>
                  <a:pt x="270863" y="8004"/>
                </a:cubicBezTo>
                <a:cubicBezTo>
                  <a:pt x="270863" y="7985"/>
                  <a:pt x="270876" y="4720"/>
                  <a:pt x="275095" y="1455"/>
                </a:cubicBezTo>
                <a:cubicBezTo>
                  <a:pt x="279327" y="4730"/>
                  <a:pt x="283559" y="4730"/>
                  <a:pt x="287792" y="4730"/>
                </a:cubicBezTo>
                <a:cubicBezTo>
                  <a:pt x="287792" y="4725"/>
                  <a:pt x="287792" y="4602"/>
                  <a:pt x="287792" y="1455"/>
                </a:cubicBezTo>
                <a:cubicBezTo>
                  <a:pt x="287797" y="1455"/>
                  <a:pt x="287935" y="1455"/>
                  <a:pt x="292024" y="1455"/>
                </a:cubicBezTo>
                <a:cubicBezTo>
                  <a:pt x="292024" y="4730"/>
                  <a:pt x="292024" y="8004"/>
                  <a:pt x="296256" y="8004"/>
                </a:cubicBezTo>
                <a:cubicBezTo>
                  <a:pt x="296273" y="8004"/>
                  <a:pt x="300497" y="8004"/>
                  <a:pt x="304721" y="8004"/>
                </a:cubicBezTo>
                <a:cubicBezTo>
                  <a:pt x="321650" y="11278"/>
                  <a:pt x="334346" y="11278"/>
                  <a:pt x="351275" y="11278"/>
                </a:cubicBezTo>
                <a:cubicBezTo>
                  <a:pt x="355507" y="11278"/>
                  <a:pt x="351275" y="8004"/>
                  <a:pt x="363972" y="4730"/>
                </a:cubicBezTo>
                <a:lnTo>
                  <a:pt x="389365" y="8004"/>
                </a:lnTo>
                <a:lnTo>
                  <a:pt x="410526" y="11278"/>
                </a:lnTo>
                <a:cubicBezTo>
                  <a:pt x="410526" y="11281"/>
                  <a:pt x="410526" y="11388"/>
                  <a:pt x="410526" y="14552"/>
                </a:cubicBezTo>
                <a:lnTo>
                  <a:pt x="423223" y="11278"/>
                </a:lnTo>
                <a:cubicBezTo>
                  <a:pt x="427455" y="11278"/>
                  <a:pt x="431688" y="11278"/>
                  <a:pt x="440152" y="14552"/>
                </a:cubicBezTo>
                <a:cubicBezTo>
                  <a:pt x="444384" y="11278"/>
                  <a:pt x="448616" y="11278"/>
                  <a:pt x="452849" y="11278"/>
                </a:cubicBezTo>
                <a:cubicBezTo>
                  <a:pt x="452853" y="8004"/>
                  <a:pt x="452984" y="8004"/>
                  <a:pt x="457081" y="8004"/>
                </a:cubicBezTo>
                <a:cubicBezTo>
                  <a:pt x="457081" y="11278"/>
                  <a:pt x="457081" y="11278"/>
                  <a:pt x="461313" y="14552"/>
                </a:cubicBezTo>
                <a:lnTo>
                  <a:pt x="474010" y="11278"/>
                </a:lnTo>
                <a:cubicBezTo>
                  <a:pt x="482474" y="11278"/>
                  <a:pt x="490939" y="8004"/>
                  <a:pt x="499403" y="8004"/>
                </a:cubicBezTo>
                <a:cubicBezTo>
                  <a:pt x="499403" y="7999"/>
                  <a:pt x="499403" y="7876"/>
                  <a:pt x="499403" y="4730"/>
                </a:cubicBezTo>
                <a:cubicBezTo>
                  <a:pt x="503635" y="8004"/>
                  <a:pt x="507868" y="8004"/>
                  <a:pt x="507868" y="11278"/>
                </a:cubicBezTo>
                <a:cubicBezTo>
                  <a:pt x="524797" y="11278"/>
                  <a:pt x="529029" y="11278"/>
                  <a:pt x="529029" y="1455"/>
                </a:cubicBezTo>
                <a:cubicBezTo>
                  <a:pt x="537493" y="4730"/>
                  <a:pt x="541726" y="4730"/>
                  <a:pt x="545958" y="1455"/>
                </a:cubicBezTo>
                <a:cubicBezTo>
                  <a:pt x="554422" y="8004"/>
                  <a:pt x="558655" y="11278"/>
                  <a:pt x="562887" y="14552"/>
                </a:cubicBezTo>
                <a:lnTo>
                  <a:pt x="571351" y="11278"/>
                </a:lnTo>
                <a:cubicBezTo>
                  <a:pt x="571351" y="11281"/>
                  <a:pt x="571351" y="11388"/>
                  <a:pt x="571351" y="14552"/>
                </a:cubicBezTo>
                <a:cubicBezTo>
                  <a:pt x="579816" y="14552"/>
                  <a:pt x="579816" y="14552"/>
                  <a:pt x="592512" y="14552"/>
                </a:cubicBezTo>
                <a:cubicBezTo>
                  <a:pt x="596745" y="8004"/>
                  <a:pt x="596745" y="17826"/>
                  <a:pt x="617906" y="14552"/>
                </a:cubicBezTo>
                <a:cubicBezTo>
                  <a:pt x="622138" y="14552"/>
                  <a:pt x="626370" y="14552"/>
                  <a:pt x="630602" y="14552"/>
                </a:cubicBezTo>
                <a:cubicBezTo>
                  <a:pt x="634835" y="14552"/>
                  <a:pt x="634835" y="14552"/>
                  <a:pt x="639067" y="14552"/>
                </a:cubicBezTo>
                <a:cubicBezTo>
                  <a:pt x="643299" y="11278"/>
                  <a:pt x="643299" y="11278"/>
                  <a:pt x="647531" y="14552"/>
                </a:cubicBezTo>
                <a:cubicBezTo>
                  <a:pt x="655996" y="14552"/>
                  <a:pt x="660228" y="11278"/>
                  <a:pt x="664460" y="11278"/>
                </a:cubicBezTo>
                <a:cubicBezTo>
                  <a:pt x="664460" y="11281"/>
                  <a:pt x="664460" y="11388"/>
                  <a:pt x="664460" y="14552"/>
                </a:cubicBezTo>
                <a:cubicBezTo>
                  <a:pt x="668693" y="14552"/>
                  <a:pt x="672925" y="17826"/>
                  <a:pt x="677157" y="17826"/>
                </a:cubicBezTo>
                <a:cubicBezTo>
                  <a:pt x="677157" y="14552"/>
                  <a:pt x="681389" y="14552"/>
                  <a:pt x="681389" y="11278"/>
                </a:cubicBezTo>
                <a:cubicBezTo>
                  <a:pt x="694086" y="11278"/>
                  <a:pt x="702550" y="11278"/>
                  <a:pt x="711015" y="11278"/>
                </a:cubicBezTo>
                <a:cubicBezTo>
                  <a:pt x="711015" y="11281"/>
                  <a:pt x="711015" y="11388"/>
                  <a:pt x="711015" y="14552"/>
                </a:cubicBezTo>
                <a:lnTo>
                  <a:pt x="719479" y="11278"/>
                </a:lnTo>
                <a:cubicBezTo>
                  <a:pt x="719479" y="11281"/>
                  <a:pt x="719479" y="11388"/>
                  <a:pt x="719479" y="14552"/>
                </a:cubicBezTo>
                <a:cubicBezTo>
                  <a:pt x="723712" y="11278"/>
                  <a:pt x="723712" y="8004"/>
                  <a:pt x="723712" y="4730"/>
                </a:cubicBezTo>
                <a:cubicBezTo>
                  <a:pt x="732176" y="8004"/>
                  <a:pt x="736408" y="8004"/>
                  <a:pt x="744873" y="8004"/>
                </a:cubicBezTo>
                <a:cubicBezTo>
                  <a:pt x="744889" y="7965"/>
                  <a:pt x="749130" y="-1812"/>
                  <a:pt x="761802" y="1455"/>
                </a:cubicBezTo>
                <a:cubicBezTo>
                  <a:pt x="761807" y="1455"/>
                  <a:pt x="761957" y="1455"/>
                  <a:pt x="766034" y="1455"/>
                </a:cubicBezTo>
                <a:cubicBezTo>
                  <a:pt x="770266" y="1455"/>
                  <a:pt x="774498" y="1455"/>
                  <a:pt x="778731" y="1455"/>
                </a:cubicBezTo>
                <a:lnTo>
                  <a:pt x="786137" y="2683"/>
                </a:lnTo>
                <a:cubicBezTo>
                  <a:pt x="799892" y="1455"/>
                  <a:pt x="808356" y="1455"/>
                  <a:pt x="821053" y="1455"/>
                </a:cubicBezTo>
                <a:cubicBezTo>
                  <a:pt x="833750" y="4730"/>
                  <a:pt x="837982" y="4730"/>
                  <a:pt x="842214" y="4730"/>
                </a:cubicBezTo>
                <a:lnTo>
                  <a:pt x="854911" y="4730"/>
                </a:lnTo>
                <a:cubicBezTo>
                  <a:pt x="871840" y="4730"/>
                  <a:pt x="888769" y="4730"/>
                  <a:pt x="905698" y="4730"/>
                </a:cubicBezTo>
                <a:cubicBezTo>
                  <a:pt x="918394" y="1455"/>
                  <a:pt x="931091" y="1455"/>
                  <a:pt x="948020" y="1455"/>
                </a:cubicBezTo>
                <a:cubicBezTo>
                  <a:pt x="956484" y="4730"/>
                  <a:pt x="960716" y="4730"/>
                  <a:pt x="969181" y="4730"/>
                </a:cubicBezTo>
                <a:cubicBezTo>
                  <a:pt x="969181" y="4725"/>
                  <a:pt x="969181" y="4602"/>
                  <a:pt x="969181" y="1455"/>
                </a:cubicBezTo>
                <a:cubicBezTo>
                  <a:pt x="973413" y="4730"/>
                  <a:pt x="977645" y="4730"/>
                  <a:pt x="981878" y="4730"/>
                </a:cubicBezTo>
                <a:lnTo>
                  <a:pt x="986110" y="1455"/>
                </a:lnTo>
                <a:cubicBezTo>
                  <a:pt x="990342" y="1455"/>
                  <a:pt x="990342" y="1455"/>
                  <a:pt x="994574" y="1455"/>
                </a:cubicBezTo>
                <a:cubicBezTo>
                  <a:pt x="994574" y="1455"/>
                  <a:pt x="998807" y="4730"/>
                  <a:pt x="998806" y="8004"/>
                </a:cubicBezTo>
                <a:cubicBezTo>
                  <a:pt x="1003039" y="8004"/>
                  <a:pt x="1007271" y="11278"/>
                  <a:pt x="1011503" y="11278"/>
                </a:cubicBezTo>
                <a:cubicBezTo>
                  <a:pt x="1015735" y="8004"/>
                  <a:pt x="1015735" y="8004"/>
                  <a:pt x="1015735" y="1455"/>
                </a:cubicBezTo>
                <a:cubicBezTo>
                  <a:pt x="1028432" y="1455"/>
                  <a:pt x="1041129" y="1455"/>
                  <a:pt x="1053826" y="1455"/>
                </a:cubicBezTo>
                <a:cubicBezTo>
                  <a:pt x="1053826" y="4730"/>
                  <a:pt x="1053826" y="8004"/>
                  <a:pt x="1053826" y="11278"/>
                </a:cubicBezTo>
                <a:cubicBezTo>
                  <a:pt x="1062290" y="8004"/>
                  <a:pt x="1066522" y="8004"/>
                  <a:pt x="1070754" y="4730"/>
                </a:cubicBezTo>
                <a:cubicBezTo>
                  <a:pt x="1070754" y="8004"/>
                  <a:pt x="1070754" y="8004"/>
                  <a:pt x="1074987" y="11278"/>
                </a:cubicBezTo>
                <a:cubicBezTo>
                  <a:pt x="1079219" y="11278"/>
                  <a:pt x="1079219" y="8004"/>
                  <a:pt x="1083451" y="8004"/>
                </a:cubicBezTo>
                <a:cubicBezTo>
                  <a:pt x="1096148" y="8004"/>
                  <a:pt x="1100380" y="11278"/>
                  <a:pt x="1108845" y="11278"/>
                </a:cubicBezTo>
                <a:cubicBezTo>
                  <a:pt x="1108845" y="11249"/>
                  <a:pt x="1108883" y="8004"/>
                  <a:pt x="1117309" y="8004"/>
                </a:cubicBezTo>
                <a:cubicBezTo>
                  <a:pt x="1117309" y="11278"/>
                  <a:pt x="1121541" y="11278"/>
                  <a:pt x="1121541" y="14552"/>
                </a:cubicBezTo>
                <a:cubicBezTo>
                  <a:pt x="1125773" y="14552"/>
                  <a:pt x="1125773" y="14552"/>
                  <a:pt x="1130006" y="14552"/>
                </a:cubicBezTo>
                <a:cubicBezTo>
                  <a:pt x="1142702" y="14552"/>
                  <a:pt x="1146935" y="14552"/>
                  <a:pt x="1155399" y="14552"/>
                </a:cubicBezTo>
                <a:cubicBezTo>
                  <a:pt x="1172328" y="11278"/>
                  <a:pt x="1185025" y="14552"/>
                  <a:pt x="1197722" y="14552"/>
                </a:cubicBezTo>
                <a:cubicBezTo>
                  <a:pt x="1206186" y="11278"/>
                  <a:pt x="1218883" y="11278"/>
                  <a:pt x="1227347" y="14552"/>
                </a:cubicBezTo>
                <a:cubicBezTo>
                  <a:pt x="1227347" y="14528"/>
                  <a:pt x="1227393" y="11278"/>
                  <a:pt x="1240044" y="11278"/>
                </a:cubicBezTo>
                <a:cubicBezTo>
                  <a:pt x="1240044" y="11281"/>
                  <a:pt x="1240044" y="11388"/>
                  <a:pt x="1240044" y="14552"/>
                </a:cubicBezTo>
                <a:cubicBezTo>
                  <a:pt x="1240051" y="14552"/>
                  <a:pt x="1240222" y="14552"/>
                  <a:pt x="1244276" y="14552"/>
                </a:cubicBezTo>
                <a:cubicBezTo>
                  <a:pt x="1244281" y="11278"/>
                  <a:pt x="1244423" y="11278"/>
                  <a:pt x="1248508" y="11278"/>
                </a:cubicBezTo>
                <a:cubicBezTo>
                  <a:pt x="1248508" y="11281"/>
                  <a:pt x="1248508" y="11388"/>
                  <a:pt x="1248508" y="14552"/>
                </a:cubicBezTo>
                <a:cubicBezTo>
                  <a:pt x="1248538" y="14552"/>
                  <a:pt x="1252755" y="14552"/>
                  <a:pt x="1256973" y="14552"/>
                </a:cubicBezTo>
                <a:cubicBezTo>
                  <a:pt x="1265437" y="14552"/>
                  <a:pt x="1278134" y="14552"/>
                  <a:pt x="1286598" y="14552"/>
                </a:cubicBezTo>
                <a:cubicBezTo>
                  <a:pt x="1286598" y="11278"/>
                  <a:pt x="1290831" y="8004"/>
                  <a:pt x="1290830" y="4730"/>
                </a:cubicBezTo>
                <a:cubicBezTo>
                  <a:pt x="1299295" y="4730"/>
                  <a:pt x="1311992" y="4730"/>
                  <a:pt x="1320456" y="4730"/>
                </a:cubicBezTo>
                <a:cubicBezTo>
                  <a:pt x="1320456" y="4725"/>
                  <a:pt x="1320456" y="4602"/>
                  <a:pt x="1320456" y="1455"/>
                </a:cubicBezTo>
                <a:lnTo>
                  <a:pt x="1333153" y="4730"/>
                </a:lnTo>
                <a:lnTo>
                  <a:pt x="1342676" y="3093"/>
                </a:lnTo>
                <a:cubicBezTo>
                  <a:pt x="1343733" y="3911"/>
                  <a:pt x="1343733" y="4730"/>
                  <a:pt x="1345850" y="4730"/>
                </a:cubicBezTo>
                <a:cubicBezTo>
                  <a:pt x="1354314" y="4730"/>
                  <a:pt x="1358546" y="4730"/>
                  <a:pt x="1362779" y="4730"/>
                </a:cubicBezTo>
                <a:cubicBezTo>
                  <a:pt x="1367011" y="8004"/>
                  <a:pt x="1367011" y="8004"/>
                  <a:pt x="1367011" y="11278"/>
                </a:cubicBezTo>
                <a:cubicBezTo>
                  <a:pt x="1396636" y="11278"/>
                  <a:pt x="1422030" y="14552"/>
                  <a:pt x="1451655" y="14552"/>
                </a:cubicBezTo>
                <a:cubicBezTo>
                  <a:pt x="1455888" y="14552"/>
                  <a:pt x="1455888" y="8004"/>
                  <a:pt x="1464352" y="8004"/>
                </a:cubicBezTo>
                <a:cubicBezTo>
                  <a:pt x="1464352" y="11278"/>
                  <a:pt x="1468584" y="11278"/>
                  <a:pt x="1468584" y="14552"/>
                </a:cubicBezTo>
                <a:cubicBezTo>
                  <a:pt x="1485513" y="14552"/>
                  <a:pt x="1481281" y="8004"/>
                  <a:pt x="1485513" y="8004"/>
                </a:cubicBezTo>
                <a:cubicBezTo>
                  <a:pt x="1489745" y="8004"/>
                  <a:pt x="1493978" y="11278"/>
                  <a:pt x="1498210" y="11278"/>
                </a:cubicBezTo>
                <a:lnTo>
                  <a:pt x="1510907" y="11278"/>
                </a:lnTo>
                <a:cubicBezTo>
                  <a:pt x="1510907" y="11281"/>
                  <a:pt x="1510907" y="11388"/>
                  <a:pt x="1510907" y="14552"/>
                </a:cubicBezTo>
                <a:cubicBezTo>
                  <a:pt x="1523603" y="11278"/>
                  <a:pt x="1540532" y="14552"/>
                  <a:pt x="1561693" y="11278"/>
                </a:cubicBezTo>
                <a:cubicBezTo>
                  <a:pt x="1565926" y="8004"/>
                  <a:pt x="1565926" y="11278"/>
                  <a:pt x="1570158" y="11278"/>
                </a:cubicBezTo>
                <a:cubicBezTo>
                  <a:pt x="1578622" y="11278"/>
                  <a:pt x="1587087" y="11278"/>
                  <a:pt x="1599783" y="11278"/>
                </a:cubicBezTo>
                <a:cubicBezTo>
                  <a:pt x="1599783" y="11281"/>
                  <a:pt x="1599783" y="11388"/>
                  <a:pt x="1599783" y="14552"/>
                </a:cubicBezTo>
                <a:cubicBezTo>
                  <a:pt x="1608248" y="11278"/>
                  <a:pt x="1612480" y="11278"/>
                  <a:pt x="1616712" y="14552"/>
                </a:cubicBezTo>
                <a:cubicBezTo>
                  <a:pt x="1616731" y="14523"/>
                  <a:pt x="1620963" y="8011"/>
                  <a:pt x="1629409" y="11278"/>
                </a:cubicBezTo>
                <a:cubicBezTo>
                  <a:pt x="1629409" y="11281"/>
                  <a:pt x="1629409" y="11388"/>
                  <a:pt x="1629409" y="14552"/>
                </a:cubicBezTo>
                <a:cubicBezTo>
                  <a:pt x="1633641" y="14552"/>
                  <a:pt x="1637873" y="14552"/>
                  <a:pt x="1642106" y="14552"/>
                </a:cubicBezTo>
                <a:cubicBezTo>
                  <a:pt x="1650570" y="14552"/>
                  <a:pt x="1642106" y="17826"/>
                  <a:pt x="1646338" y="14552"/>
                </a:cubicBezTo>
                <a:cubicBezTo>
                  <a:pt x="1650570" y="14552"/>
                  <a:pt x="1654802" y="14552"/>
                  <a:pt x="1659035" y="14552"/>
                </a:cubicBezTo>
                <a:cubicBezTo>
                  <a:pt x="1667499" y="11278"/>
                  <a:pt x="1675964" y="8004"/>
                  <a:pt x="1684428" y="8004"/>
                </a:cubicBezTo>
                <a:cubicBezTo>
                  <a:pt x="1684438" y="8012"/>
                  <a:pt x="1688665" y="11278"/>
                  <a:pt x="1692892" y="11278"/>
                </a:cubicBezTo>
                <a:cubicBezTo>
                  <a:pt x="1709821" y="4730"/>
                  <a:pt x="1705589" y="8004"/>
                  <a:pt x="1714053" y="8004"/>
                </a:cubicBezTo>
                <a:cubicBezTo>
                  <a:pt x="1714054" y="4730"/>
                  <a:pt x="1714054" y="1455"/>
                  <a:pt x="1718286" y="1455"/>
                </a:cubicBezTo>
                <a:cubicBezTo>
                  <a:pt x="1719344" y="637"/>
                  <a:pt x="1725163" y="228"/>
                  <a:pt x="1733297" y="74"/>
                </a:cubicBezTo>
                <a:close/>
              </a:path>
            </a:pathLst>
          </a:custGeom>
          <a:solidFill>
            <a:schemeClr val="bg2">
              <a:lumMod val="20000"/>
              <a:lumOff val="80000"/>
            </a:schemeClr>
          </a:solid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 name="Título vertical 1"/>
          <p:cNvSpPr>
            <a:spLocks noGrp="1"/>
          </p:cNvSpPr>
          <p:nvPr>
            <p:ph type="title" orient="vert"/>
          </p:nvPr>
        </p:nvSpPr>
        <p:spPr>
          <a:xfrm>
            <a:off x="9558667" y="685800"/>
            <a:ext cx="1295401" cy="5486400"/>
          </a:xfrm>
        </p:spPr>
        <p:txBody>
          <a:bodyPr vert="eaVert" rtlCol="0"/>
          <a:lstStyle/>
          <a:p>
            <a:pPr rtl="0"/>
            <a:r>
              <a:rPr lang="es-ES" noProof="0"/>
              <a:t>Haga clic para modificar el estilo de título del patrón</a:t>
            </a:r>
            <a:endParaRPr lang="es-ES" noProof="0" dirty="0"/>
          </a:p>
        </p:txBody>
      </p:sp>
      <p:sp>
        <p:nvSpPr>
          <p:cNvPr id="3" name="Marcador de posición de texto vertical 2"/>
          <p:cNvSpPr>
            <a:spLocks noGrp="1"/>
          </p:cNvSpPr>
          <p:nvPr>
            <p:ph type="body" orient="vert" idx="1"/>
          </p:nvPr>
        </p:nvSpPr>
        <p:spPr>
          <a:xfrm>
            <a:off x="1522413" y="685800"/>
            <a:ext cx="7460842" cy="5486400"/>
          </a:xfrm>
        </p:spPr>
        <p:txBody>
          <a:bodyPr vert="eaVert" rtlCol="0"/>
          <a:lstStyle/>
          <a:p>
            <a:pPr lvl="0" rtl="0"/>
            <a:r>
              <a:rPr lang="es-ES" noProof="0"/>
              <a:t>Editar el estilo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5" name="Marcador de posición de pie de página 4"/>
          <p:cNvSpPr>
            <a:spLocks noGrp="1"/>
          </p:cNvSpPr>
          <p:nvPr>
            <p:ph type="ftr" sz="quarter" idx="11"/>
          </p:nvPr>
        </p:nvSpPr>
        <p:spPr/>
        <p:txBody>
          <a:bodyPr rtlCol="0"/>
          <a:lstStyle/>
          <a:p>
            <a:pPr rtl="0"/>
            <a:r>
              <a:rPr lang="es-ES" noProof="0" dirty="0"/>
              <a:t>Agregar un pie de página</a:t>
            </a:r>
          </a:p>
        </p:txBody>
      </p:sp>
      <p:sp>
        <p:nvSpPr>
          <p:cNvPr id="4" name="Marcador de posición de fecha 3"/>
          <p:cNvSpPr>
            <a:spLocks noGrp="1"/>
          </p:cNvSpPr>
          <p:nvPr>
            <p:ph type="dt" sz="half" idx="10"/>
          </p:nvPr>
        </p:nvSpPr>
        <p:spPr/>
        <p:txBody>
          <a:bodyPr rtlCol="0"/>
          <a:lstStyle/>
          <a:p>
            <a:pPr rtl="0"/>
            <a:fld id="{660B89F7-E6A9-480E-A519-7A1275667270}" type="datetime1">
              <a:rPr lang="es-ES" noProof="0" smtClean="0"/>
              <a:t>30/3/22</a:t>
            </a:fld>
            <a:endParaRPr lang="es-ES" noProof="0" dirty="0"/>
          </a:p>
        </p:txBody>
      </p:sp>
      <p:sp>
        <p:nvSpPr>
          <p:cNvPr id="6" name="Marcador de posición de número de diapositiva 5"/>
          <p:cNvSpPr>
            <a:spLocks noGrp="1"/>
          </p:cNvSpPr>
          <p:nvPr>
            <p:ph type="sldNum" sz="quarter" idx="12"/>
          </p:nvPr>
        </p:nvSpPr>
        <p:spPr/>
        <p:txBody>
          <a:bodyPr rtlCol="0"/>
          <a:lstStyle/>
          <a:p>
            <a:pPr rtl="0"/>
            <a:fld id="{693B167E-EA96-4147-81DE-549160052C22}" type="slidenum">
              <a:rPr lang="es-ES" noProof="0"/>
              <a:t>‹Nº›</a:t>
            </a:fld>
            <a:endParaRPr lang="es-ES" noProof="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ítulo y texto e imágenes prediseñadas">
    <p:spTree>
      <p:nvGrpSpPr>
        <p:cNvPr id="1" name=""/>
        <p:cNvGrpSpPr/>
        <p:nvPr/>
      </p:nvGrpSpPr>
      <p:grpSpPr>
        <a:xfrm>
          <a:off x="0" y="0"/>
          <a:ext cx="0" cy="0"/>
          <a:chOff x="0" y="0"/>
          <a:chExt cx="0" cy="0"/>
        </a:xfrm>
      </p:grpSpPr>
      <p:sp>
        <p:nvSpPr>
          <p:cNvPr id="2" name="1 Título"/>
          <p:cNvSpPr>
            <a:spLocks noGrp="1"/>
          </p:cNvSpPr>
          <p:nvPr>
            <p:ph type="title"/>
          </p:nvPr>
        </p:nvSpPr>
        <p:spPr>
          <a:xfrm>
            <a:off x="1422030" y="381000"/>
            <a:ext cx="10360501" cy="1143000"/>
          </a:xfrm>
        </p:spPr>
        <p:txBody>
          <a:bodyPr/>
          <a:lstStyle/>
          <a:p>
            <a:r>
              <a:rPr lang="es-ES"/>
              <a:t>Haga clic para modificar el estilo de título del patrón</a:t>
            </a:r>
          </a:p>
        </p:txBody>
      </p:sp>
      <p:sp>
        <p:nvSpPr>
          <p:cNvPr id="3" name="2 Marcador de texto"/>
          <p:cNvSpPr>
            <a:spLocks noGrp="1"/>
          </p:cNvSpPr>
          <p:nvPr>
            <p:ph type="body" sz="half" idx="1"/>
          </p:nvPr>
        </p:nvSpPr>
        <p:spPr>
          <a:xfrm>
            <a:off x="1415682" y="1766888"/>
            <a:ext cx="5076560" cy="4113212"/>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imágenes prediseñadas"/>
          <p:cNvSpPr>
            <a:spLocks noGrp="1"/>
          </p:cNvSpPr>
          <p:nvPr>
            <p:ph type="clipArt" sz="half" idx="2"/>
          </p:nvPr>
        </p:nvSpPr>
        <p:spPr>
          <a:xfrm>
            <a:off x="6695390" y="1766888"/>
            <a:ext cx="5076562" cy="4113212"/>
          </a:xfrm>
        </p:spPr>
        <p:txBody>
          <a:bodyPr>
            <a:normAutofit/>
          </a:bodyPr>
          <a:lstStyle/>
          <a:p>
            <a:pPr lvl="0"/>
            <a:endParaRPr lang="es-ES" noProof="0"/>
          </a:p>
        </p:txBody>
      </p:sp>
      <p:sp>
        <p:nvSpPr>
          <p:cNvPr id="5" name="4 Marcador de fecha"/>
          <p:cNvSpPr>
            <a:spLocks noGrp="1"/>
          </p:cNvSpPr>
          <p:nvPr>
            <p:ph type="dt" sz="half" idx="10"/>
          </p:nvPr>
        </p:nvSpPr>
        <p:spPr>
          <a:xfrm>
            <a:off x="1117309" y="6400800"/>
            <a:ext cx="2539339" cy="457200"/>
          </a:xfrm>
        </p:spPr>
        <p:txBody>
          <a:bodyPr/>
          <a:lstStyle>
            <a:lvl1pPr>
              <a:defRPr/>
            </a:lvl1pPr>
          </a:lstStyle>
          <a:p>
            <a:pPr>
              <a:defRPr/>
            </a:pPr>
            <a:endParaRPr lang="es-ES"/>
          </a:p>
        </p:txBody>
      </p:sp>
      <p:sp>
        <p:nvSpPr>
          <p:cNvPr id="6" name="5 Marcador de pie de página"/>
          <p:cNvSpPr>
            <a:spLocks noGrp="1"/>
          </p:cNvSpPr>
          <p:nvPr>
            <p:ph type="ftr" sz="quarter" idx="11"/>
          </p:nvPr>
        </p:nvSpPr>
        <p:spPr>
          <a:xfrm>
            <a:off x="4570809" y="6400800"/>
            <a:ext cx="3859795" cy="457200"/>
          </a:xfrm>
        </p:spPr>
        <p:txBody>
          <a:bodyPr/>
          <a:lstStyle>
            <a:lvl1pPr>
              <a:defRPr/>
            </a:lvl1pPr>
          </a:lstStyle>
          <a:p>
            <a:pPr>
              <a:defRPr/>
            </a:pPr>
            <a:endParaRPr lang="es-ES"/>
          </a:p>
        </p:txBody>
      </p:sp>
      <p:sp>
        <p:nvSpPr>
          <p:cNvPr id="7" name="6 Marcador de número de diapositiva"/>
          <p:cNvSpPr>
            <a:spLocks noGrp="1"/>
          </p:cNvSpPr>
          <p:nvPr>
            <p:ph type="sldNum" sz="quarter" idx="12"/>
          </p:nvPr>
        </p:nvSpPr>
        <p:spPr>
          <a:xfrm>
            <a:off x="9344766" y="6400800"/>
            <a:ext cx="2539339" cy="457200"/>
          </a:xfrm>
        </p:spPr>
        <p:txBody>
          <a:bodyPr/>
          <a:lstStyle>
            <a:lvl1pPr>
              <a:defRPr/>
            </a:lvl1pPr>
          </a:lstStyle>
          <a:p>
            <a:fld id="{4EB96542-3D8A-4232-B8EA-47DE6025F127}" type="slidenum">
              <a:rPr lang="es-ES" altLang="es-CR"/>
              <a:pPr/>
              <a:t>‹Nº›</a:t>
            </a:fld>
            <a:endParaRPr lang="es-ES" altLang="es-CR"/>
          </a:p>
        </p:txBody>
      </p:sp>
    </p:spTree>
    <p:extLst>
      <p:ext uri="{BB962C8B-B14F-4D97-AF65-F5344CB8AC3E}">
        <p14:creationId xmlns:p14="http://schemas.microsoft.com/office/powerpoint/2010/main" val="10972447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contenido">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es-ES" noProof="0"/>
              <a:t>Haga clic para modificar el estilo de título del patrón</a:t>
            </a:r>
            <a:endParaRPr lang="es-ES" noProof="0" dirty="0"/>
          </a:p>
        </p:txBody>
      </p:sp>
      <p:sp>
        <p:nvSpPr>
          <p:cNvPr id="3" name="Marcador de contenido 2"/>
          <p:cNvSpPr>
            <a:spLocks noGrp="1"/>
          </p:cNvSpPr>
          <p:nvPr>
            <p:ph idx="1"/>
          </p:nvPr>
        </p:nvSpPr>
        <p:spPr/>
        <p:txBody>
          <a:bodyPr rtlCol="0"/>
          <a:lstStyle>
            <a:lvl5pPr>
              <a:defRPr/>
            </a:lvl5pPr>
            <a:lvl6pPr>
              <a:defRPr/>
            </a:lvl6pPr>
            <a:lvl7pPr>
              <a:defRPr/>
            </a:lvl7pPr>
            <a:lvl8pPr>
              <a:defRPr baseline="0"/>
            </a:lvl8pPr>
            <a:lvl9pPr>
              <a:defRPr baseline="0"/>
            </a:lvl9pPr>
          </a:lstStyle>
          <a:p>
            <a:pPr lvl="0" rtl="0"/>
            <a:r>
              <a:rPr lang="es-ES" noProof="0"/>
              <a:t>Editar el estilo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5" name="Marcador de pie de página 4"/>
          <p:cNvSpPr>
            <a:spLocks noGrp="1"/>
          </p:cNvSpPr>
          <p:nvPr>
            <p:ph type="ftr" sz="quarter" idx="11"/>
          </p:nvPr>
        </p:nvSpPr>
        <p:spPr/>
        <p:txBody>
          <a:bodyPr rtlCol="0"/>
          <a:lstStyle/>
          <a:p>
            <a:pPr rtl="0"/>
            <a:r>
              <a:rPr lang="es-ES" noProof="0" dirty="0"/>
              <a:t>Agregar un pie de página</a:t>
            </a:r>
          </a:p>
        </p:txBody>
      </p:sp>
      <p:sp>
        <p:nvSpPr>
          <p:cNvPr id="4" name="Marcador de posición de fecha 3"/>
          <p:cNvSpPr>
            <a:spLocks noGrp="1"/>
          </p:cNvSpPr>
          <p:nvPr>
            <p:ph type="dt" sz="half" idx="10"/>
          </p:nvPr>
        </p:nvSpPr>
        <p:spPr/>
        <p:txBody>
          <a:bodyPr rtlCol="0"/>
          <a:lstStyle/>
          <a:p>
            <a:pPr rtl="0"/>
            <a:fld id="{1B8763B8-FF89-4966-B5F6-C9672D979E19}" type="datetime1">
              <a:rPr lang="es-ES" noProof="0" smtClean="0"/>
              <a:t>30/3/22</a:t>
            </a:fld>
            <a:endParaRPr lang="es-ES" noProof="0" dirty="0"/>
          </a:p>
        </p:txBody>
      </p:sp>
      <p:sp>
        <p:nvSpPr>
          <p:cNvPr id="6" name="Marcador de posición de número de diapositiva 5"/>
          <p:cNvSpPr>
            <a:spLocks noGrp="1"/>
          </p:cNvSpPr>
          <p:nvPr>
            <p:ph type="sldNum" sz="quarter" idx="12"/>
          </p:nvPr>
        </p:nvSpPr>
        <p:spPr/>
        <p:txBody>
          <a:bodyPr rtlCol="0"/>
          <a:lstStyle/>
          <a:p>
            <a:pPr rtl="0"/>
            <a:fld id="{693B167E-EA96-4147-81DE-549160052C22}" type="slidenum">
              <a:rPr lang="es-ES" noProof="0"/>
              <a:t>‹Nº›</a:t>
            </a:fld>
            <a:endParaRPr lang="es-ES" noProof="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pic>
        <p:nvPicPr>
          <p:cNvPr id="14" name="Imagen 1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bwMode="hidden">
          <a:xfrm>
            <a:off x="0" y="0"/>
            <a:ext cx="12188825" cy="4810561"/>
          </a:xfrm>
          <a:prstGeom prst="rect">
            <a:avLst/>
          </a:prstGeom>
        </p:spPr>
      </p:pic>
      <p:sp>
        <p:nvSpPr>
          <p:cNvPr id="18" name="Rectángulo 17"/>
          <p:cNvSpPr/>
          <p:nvPr/>
        </p:nvSpPr>
        <p:spPr bwMode="hidden">
          <a:xfrm>
            <a:off x="0" y="1"/>
            <a:ext cx="12188825" cy="4810560"/>
          </a:xfrm>
          <a:prstGeom prst="rect">
            <a:avLst/>
          </a:prstGeom>
          <a:solidFill>
            <a:schemeClr val="accent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2" name="Título 1"/>
          <p:cNvSpPr>
            <a:spLocks noGrp="1"/>
          </p:cNvSpPr>
          <p:nvPr>
            <p:ph type="title"/>
          </p:nvPr>
        </p:nvSpPr>
        <p:spPr>
          <a:xfrm>
            <a:off x="1522360" y="1905000"/>
            <a:ext cx="9142999" cy="2667000"/>
          </a:xfrm>
        </p:spPr>
        <p:txBody>
          <a:bodyPr rtlCol="0" anchor="b">
            <a:noAutofit/>
          </a:bodyPr>
          <a:lstStyle>
            <a:lvl1pPr algn="l">
              <a:defRPr sz="4800" b="0" cap="none" baseline="0"/>
            </a:lvl1pPr>
          </a:lstStyle>
          <a:p>
            <a:pPr rtl="0"/>
            <a:r>
              <a:rPr lang="es-ES" noProof="0"/>
              <a:t>Haga clic para modificar el estilo de título del patrón</a:t>
            </a:r>
            <a:endParaRPr lang="es-ES" noProof="0" dirty="0"/>
          </a:p>
        </p:txBody>
      </p:sp>
      <p:sp>
        <p:nvSpPr>
          <p:cNvPr id="3" name="Marcador de posición de texto 2"/>
          <p:cNvSpPr>
            <a:spLocks noGrp="1"/>
          </p:cNvSpPr>
          <p:nvPr>
            <p:ph type="body" idx="1"/>
          </p:nvPr>
        </p:nvSpPr>
        <p:spPr>
          <a:xfrm>
            <a:off x="1522412" y="5029200"/>
            <a:ext cx="8229601" cy="1143000"/>
          </a:xfrm>
        </p:spPr>
        <p:txBody>
          <a:bodyPr rtlCol="0" anchor="t">
            <a:norm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es-ES" noProof="0"/>
              <a:t>Editar el estilo de texto del patrón</a:t>
            </a:r>
          </a:p>
        </p:txBody>
      </p:sp>
      <p:sp>
        <p:nvSpPr>
          <p:cNvPr id="5" name="Marcador de posición de pie de página 4"/>
          <p:cNvSpPr>
            <a:spLocks noGrp="1"/>
          </p:cNvSpPr>
          <p:nvPr>
            <p:ph type="ftr" sz="quarter" idx="11"/>
          </p:nvPr>
        </p:nvSpPr>
        <p:spPr/>
        <p:txBody>
          <a:bodyPr rtlCol="0"/>
          <a:lstStyle/>
          <a:p>
            <a:pPr rtl="0"/>
            <a:r>
              <a:rPr lang="es-ES" noProof="0" dirty="0"/>
              <a:t>Agregar un pie de página</a:t>
            </a:r>
          </a:p>
        </p:txBody>
      </p:sp>
      <p:sp>
        <p:nvSpPr>
          <p:cNvPr id="4" name="Marcador de posición de fecha 3"/>
          <p:cNvSpPr>
            <a:spLocks noGrp="1"/>
          </p:cNvSpPr>
          <p:nvPr>
            <p:ph type="dt" sz="half" idx="10"/>
          </p:nvPr>
        </p:nvSpPr>
        <p:spPr/>
        <p:txBody>
          <a:bodyPr rtlCol="0"/>
          <a:lstStyle/>
          <a:p>
            <a:pPr rtl="0"/>
            <a:fld id="{4F76AEFD-7DA5-46B8-A435-D89851DFE18B}" type="datetime1">
              <a:rPr lang="es-ES" noProof="0" smtClean="0"/>
              <a:t>30/3/22</a:t>
            </a:fld>
            <a:endParaRPr lang="es-ES" noProof="0" dirty="0"/>
          </a:p>
        </p:txBody>
      </p:sp>
      <p:sp>
        <p:nvSpPr>
          <p:cNvPr id="6" name="Marcador de posición de número de diapositiva 5"/>
          <p:cNvSpPr>
            <a:spLocks noGrp="1"/>
          </p:cNvSpPr>
          <p:nvPr>
            <p:ph type="sldNum" sz="quarter" idx="12"/>
          </p:nvPr>
        </p:nvSpPr>
        <p:spPr/>
        <p:txBody>
          <a:bodyPr rtlCol="0"/>
          <a:lstStyle/>
          <a:p>
            <a:pPr rtl="0"/>
            <a:fld id="{693B167E-EA96-4147-81DE-549160052C22}" type="slidenum">
              <a:rPr lang="es-ES" noProof="0"/>
              <a:t>‹Nº›</a:t>
            </a:fld>
            <a:endParaRPr lang="es-ES" noProof="0" dirty="0"/>
          </a:p>
        </p:txBody>
      </p:sp>
      <p:sp>
        <p:nvSpPr>
          <p:cNvPr id="16" name="Forma libre 9"/>
          <p:cNvSpPr>
            <a:spLocks/>
          </p:cNvSpPr>
          <p:nvPr/>
        </p:nvSpPr>
        <p:spPr bwMode="hidden">
          <a:xfrm>
            <a:off x="1057" y="4714632"/>
            <a:ext cx="12186710" cy="191857"/>
          </a:xfrm>
          <a:custGeom>
            <a:avLst/>
            <a:gdLst/>
            <a:ahLst/>
            <a:cxnLst/>
            <a:rect l="l" t="t" r="r" b="b"/>
            <a:pathLst>
              <a:path w="12186710" h="191857">
                <a:moveTo>
                  <a:pt x="1733297" y="74"/>
                </a:moveTo>
                <a:cubicBezTo>
                  <a:pt x="1757698" y="-386"/>
                  <a:pt x="1802930" y="1455"/>
                  <a:pt x="1802930" y="1455"/>
                </a:cubicBezTo>
                <a:cubicBezTo>
                  <a:pt x="1802930" y="1473"/>
                  <a:pt x="1802930" y="4738"/>
                  <a:pt x="1802930" y="8004"/>
                </a:cubicBezTo>
                <a:lnTo>
                  <a:pt x="1807163" y="1455"/>
                </a:lnTo>
                <a:cubicBezTo>
                  <a:pt x="1811395" y="1455"/>
                  <a:pt x="1815627" y="1455"/>
                  <a:pt x="1819859" y="1455"/>
                </a:cubicBezTo>
                <a:lnTo>
                  <a:pt x="1828324" y="1455"/>
                </a:lnTo>
                <a:cubicBezTo>
                  <a:pt x="1830440" y="3093"/>
                  <a:pt x="1830440" y="3093"/>
                  <a:pt x="1832556" y="4730"/>
                </a:cubicBezTo>
                <a:cubicBezTo>
                  <a:pt x="1836788" y="8004"/>
                  <a:pt x="1841021" y="4730"/>
                  <a:pt x="1845253" y="1455"/>
                </a:cubicBezTo>
                <a:lnTo>
                  <a:pt x="1849485" y="8004"/>
                </a:lnTo>
                <a:cubicBezTo>
                  <a:pt x="1857949" y="8004"/>
                  <a:pt x="1857949" y="4730"/>
                  <a:pt x="1870646" y="4730"/>
                </a:cubicBezTo>
                <a:cubicBezTo>
                  <a:pt x="1879111" y="8004"/>
                  <a:pt x="1887575" y="8004"/>
                  <a:pt x="1896040" y="8004"/>
                </a:cubicBezTo>
                <a:cubicBezTo>
                  <a:pt x="1896044" y="11278"/>
                  <a:pt x="1896177" y="11278"/>
                  <a:pt x="1900272" y="11278"/>
                </a:cubicBezTo>
                <a:cubicBezTo>
                  <a:pt x="1908736" y="8004"/>
                  <a:pt x="1921433" y="4730"/>
                  <a:pt x="1934130" y="4730"/>
                </a:cubicBezTo>
                <a:cubicBezTo>
                  <a:pt x="1938362" y="8004"/>
                  <a:pt x="1942594" y="8004"/>
                  <a:pt x="1946826" y="4730"/>
                </a:cubicBezTo>
                <a:cubicBezTo>
                  <a:pt x="1951059" y="8004"/>
                  <a:pt x="1951059" y="8004"/>
                  <a:pt x="1955291" y="8004"/>
                </a:cubicBezTo>
                <a:lnTo>
                  <a:pt x="1972220" y="11278"/>
                </a:lnTo>
                <a:cubicBezTo>
                  <a:pt x="1972220" y="11281"/>
                  <a:pt x="1972220" y="11388"/>
                  <a:pt x="1972220" y="14552"/>
                </a:cubicBezTo>
                <a:cubicBezTo>
                  <a:pt x="1976452" y="11278"/>
                  <a:pt x="1980684" y="11278"/>
                  <a:pt x="1984917" y="11278"/>
                </a:cubicBezTo>
                <a:cubicBezTo>
                  <a:pt x="1989149" y="11278"/>
                  <a:pt x="2018774" y="17826"/>
                  <a:pt x="2023006" y="14552"/>
                </a:cubicBezTo>
                <a:cubicBezTo>
                  <a:pt x="2031471" y="11278"/>
                  <a:pt x="2039935" y="11278"/>
                  <a:pt x="2048400" y="11278"/>
                </a:cubicBezTo>
                <a:cubicBezTo>
                  <a:pt x="2048400" y="8004"/>
                  <a:pt x="2048400" y="8004"/>
                  <a:pt x="2052632" y="4730"/>
                </a:cubicBezTo>
                <a:lnTo>
                  <a:pt x="2056864" y="8004"/>
                </a:lnTo>
                <a:cubicBezTo>
                  <a:pt x="2065329" y="8004"/>
                  <a:pt x="2073793" y="8004"/>
                  <a:pt x="2082258" y="8004"/>
                </a:cubicBezTo>
                <a:cubicBezTo>
                  <a:pt x="2086490" y="8004"/>
                  <a:pt x="2090722" y="8004"/>
                  <a:pt x="2090722" y="4730"/>
                </a:cubicBezTo>
                <a:lnTo>
                  <a:pt x="2094955" y="8004"/>
                </a:lnTo>
                <a:cubicBezTo>
                  <a:pt x="2111883" y="8004"/>
                  <a:pt x="2128812" y="8004"/>
                  <a:pt x="2141509" y="8004"/>
                </a:cubicBezTo>
                <a:cubicBezTo>
                  <a:pt x="2145741" y="11278"/>
                  <a:pt x="2145741" y="11278"/>
                  <a:pt x="2145741" y="14552"/>
                </a:cubicBezTo>
                <a:cubicBezTo>
                  <a:pt x="2149973" y="11278"/>
                  <a:pt x="2154206" y="11278"/>
                  <a:pt x="2158438" y="11278"/>
                </a:cubicBezTo>
                <a:cubicBezTo>
                  <a:pt x="2166902" y="11278"/>
                  <a:pt x="2171135" y="11278"/>
                  <a:pt x="2179599" y="11278"/>
                </a:cubicBezTo>
                <a:cubicBezTo>
                  <a:pt x="2179599" y="11281"/>
                  <a:pt x="2179599" y="11388"/>
                  <a:pt x="2179599" y="14552"/>
                </a:cubicBezTo>
                <a:cubicBezTo>
                  <a:pt x="2183831" y="11278"/>
                  <a:pt x="2183831" y="11278"/>
                  <a:pt x="2188064" y="8004"/>
                </a:cubicBezTo>
                <a:cubicBezTo>
                  <a:pt x="2188069" y="8004"/>
                  <a:pt x="2188211" y="8004"/>
                  <a:pt x="2192296" y="8004"/>
                </a:cubicBezTo>
                <a:cubicBezTo>
                  <a:pt x="2196528" y="8004"/>
                  <a:pt x="2196528" y="4730"/>
                  <a:pt x="2209225" y="4730"/>
                </a:cubicBezTo>
                <a:cubicBezTo>
                  <a:pt x="2209225" y="8004"/>
                  <a:pt x="2213457" y="11278"/>
                  <a:pt x="2217689" y="14552"/>
                </a:cubicBezTo>
                <a:cubicBezTo>
                  <a:pt x="2226154" y="11278"/>
                  <a:pt x="2226154" y="8004"/>
                  <a:pt x="2230386" y="4730"/>
                </a:cubicBezTo>
                <a:cubicBezTo>
                  <a:pt x="2234618" y="4730"/>
                  <a:pt x="2238850" y="11278"/>
                  <a:pt x="2251547" y="8004"/>
                </a:cubicBezTo>
                <a:cubicBezTo>
                  <a:pt x="2251547" y="7999"/>
                  <a:pt x="2251547" y="7876"/>
                  <a:pt x="2251547" y="4730"/>
                </a:cubicBezTo>
                <a:cubicBezTo>
                  <a:pt x="2260011" y="8004"/>
                  <a:pt x="2264244" y="4730"/>
                  <a:pt x="2272708" y="4730"/>
                </a:cubicBezTo>
                <a:cubicBezTo>
                  <a:pt x="2272708" y="8004"/>
                  <a:pt x="2276940" y="8004"/>
                  <a:pt x="2276940" y="11278"/>
                </a:cubicBezTo>
                <a:cubicBezTo>
                  <a:pt x="2281173" y="8004"/>
                  <a:pt x="2281173" y="4730"/>
                  <a:pt x="2281173" y="1455"/>
                </a:cubicBezTo>
                <a:cubicBezTo>
                  <a:pt x="2285405" y="4730"/>
                  <a:pt x="2289637" y="4730"/>
                  <a:pt x="2293869" y="4730"/>
                </a:cubicBezTo>
                <a:lnTo>
                  <a:pt x="2302334" y="1455"/>
                </a:lnTo>
                <a:cubicBezTo>
                  <a:pt x="2319263" y="4730"/>
                  <a:pt x="2323495" y="4730"/>
                  <a:pt x="2331959" y="1455"/>
                </a:cubicBezTo>
                <a:lnTo>
                  <a:pt x="2344656" y="4730"/>
                </a:lnTo>
                <a:cubicBezTo>
                  <a:pt x="2348888" y="4730"/>
                  <a:pt x="2357353" y="4730"/>
                  <a:pt x="2365817" y="1455"/>
                </a:cubicBezTo>
                <a:cubicBezTo>
                  <a:pt x="2370049" y="8004"/>
                  <a:pt x="2374282" y="8004"/>
                  <a:pt x="2382746" y="8004"/>
                </a:cubicBezTo>
                <a:cubicBezTo>
                  <a:pt x="2386978" y="11278"/>
                  <a:pt x="2386978" y="8004"/>
                  <a:pt x="2399675" y="8004"/>
                </a:cubicBezTo>
                <a:cubicBezTo>
                  <a:pt x="2416604" y="11278"/>
                  <a:pt x="2437765" y="8004"/>
                  <a:pt x="2454694" y="8004"/>
                </a:cubicBezTo>
                <a:cubicBezTo>
                  <a:pt x="2454694" y="7999"/>
                  <a:pt x="2454694" y="7876"/>
                  <a:pt x="2454694" y="4730"/>
                </a:cubicBezTo>
                <a:cubicBezTo>
                  <a:pt x="2458926" y="4730"/>
                  <a:pt x="2463159" y="4730"/>
                  <a:pt x="2467391" y="1455"/>
                </a:cubicBezTo>
                <a:cubicBezTo>
                  <a:pt x="2471623" y="4730"/>
                  <a:pt x="2471623" y="8004"/>
                  <a:pt x="2471623" y="11278"/>
                </a:cubicBezTo>
                <a:cubicBezTo>
                  <a:pt x="2480087" y="8004"/>
                  <a:pt x="2484320" y="8004"/>
                  <a:pt x="2492784" y="11278"/>
                </a:cubicBezTo>
                <a:cubicBezTo>
                  <a:pt x="2492784" y="11281"/>
                  <a:pt x="2492784" y="11388"/>
                  <a:pt x="2492784" y="14552"/>
                </a:cubicBezTo>
                <a:cubicBezTo>
                  <a:pt x="2501249" y="11278"/>
                  <a:pt x="2505481" y="11278"/>
                  <a:pt x="2509713" y="11278"/>
                </a:cubicBezTo>
                <a:cubicBezTo>
                  <a:pt x="2530874" y="11278"/>
                  <a:pt x="2556268" y="11278"/>
                  <a:pt x="2577429" y="11278"/>
                </a:cubicBezTo>
                <a:cubicBezTo>
                  <a:pt x="2577429" y="11281"/>
                  <a:pt x="2577429" y="11388"/>
                  <a:pt x="2577429" y="14552"/>
                </a:cubicBezTo>
                <a:lnTo>
                  <a:pt x="2584835" y="12915"/>
                </a:lnTo>
                <a:cubicBezTo>
                  <a:pt x="2598590" y="11278"/>
                  <a:pt x="2615519" y="11278"/>
                  <a:pt x="2628216" y="14552"/>
                </a:cubicBezTo>
                <a:cubicBezTo>
                  <a:pt x="2632448" y="11278"/>
                  <a:pt x="2632448" y="11278"/>
                  <a:pt x="2632448" y="8004"/>
                </a:cubicBezTo>
                <a:cubicBezTo>
                  <a:pt x="2636680" y="8004"/>
                  <a:pt x="2640912" y="11278"/>
                  <a:pt x="2645144" y="11278"/>
                </a:cubicBezTo>
                <a:cubicBezTo>
                  <a:pt x="2657841" y="8004"/>
                  <a:pt x="2670538" y="8004"/>
                  <a:pt x="2683235" y="8004"/>
                </a:cubicBezTo>
                <a:cubicBezTo>
                  <a:pt x="2691699" y="11278"/>
                  <a:pt x="2700163" y="8004"/>
                  <a:pt x="2708628" y="8004"/>
                </a:cubicBezTo>
                <a:cubicBezTo>
                  <a:pt x="2712860" y="11278"/>
                  <a:pt x="2717092" y="11278"/>
                  <a:pt x="2721325" y="11278"/>
                </a:cubicBezTo>
                <a:cubicBezTo>
                  <a:pt x="2721325" y="11281"/>
                  <a:pt x="2721325" y="11388"/>
                  <a:pt x="2721325" y="14552"/>
                </a:cubicBezTo>
                <a:lnTo>
                  <a:pt x="2738254" y="14552"/>
                </a:lnTo>
                <a:cubicBezTo>
                  <a:pt x="2750950" y="14552"/>
                  <a:pt x="2763647" y="11278"/>
                  <a:pt x="2776344" y="11278"/>
                </a:cubicBezTo>
                <a:cubicBezTo>
                  <a:pt x="2776367" y="11287"/>
                  <a:pt x="2784808" y="14552"/>
                  <a:pt x="2784808" y="14552"/>
                </a:cubicBezTo>
                <a:cubicBezTo>
                  <a:pt x="2801737" y="11278"/>
                  <a:pt x="2827130" y="11278"/>
                  <a:pt x="2839827" y="8004"/>
                </a:cubicBezTo>
                <a:cubicBezTo>
                  <a:pt x="2839827" y="4730"/>
                  <a:pt x="2839827" y="1455"/>
                  <a:pt x="2844059" y="1455"/>
                </a:cubicBezTo>
                <a:cubicBezTo>
                  <a:pt x="2844066" y="1455"/>
                  <a:pt x="2844231" y="1455"/>
                  <a:pt x="2848292" y="1455"/>
                </a:cubicBezTo>
                <a:cubicBezTo>
                  <a:pt x="2852524" y="4730"/>
                  <a:pt x="2860988" y="4730"/>
                  <a:pt x="2869453" y="1455"/>
                </a:cubicBezTo>
                <a:lnTo>
                  <a:pt x="2869453" y="8004"/>
                </a:lnTo>
                <a:cubicBezTo>
                  <a:pt x="2877917" y="8004"/>
                  <a:pt x="2886382" y="8004"/>
                  <a:pt x="2894846" y="4730"/>
                </a:cubicBezTo>
                <a:cubicBezTo>
                  <a:pt x="2894868" y="4747"/>
                  <a:pt x="2899100" y="8004"/>
                  <a:pt x="2907543" y="8004"/>
                </a:cubicBezTo>
                <a:cubicBezTo>
                  <a:pt x="2907543" y="7979"/>
                  <a:pt x="2907576" y="4730"/>
                  <a:pt x="2916007" y="4730"/>
                </a:cubicBezTo>
                <a:lnTo>
                  <a:pt x="2937168" y="8004"/>
                </a:lnTo>
                <a:cubicBezTo>
                  <a:pt x="2941401" y="11278"/>
                  <a:pt x="2941401" y="11278"/>
                  <a:pt x="2941401" y="14552"/>
                </a:cubicBezTo>
                <a:cubicBezTo>
                  <a:pt x="2945633" y="11278"/>
                  <a:pt x="2949865" y="11278"/>
                  <a:pt x="2954097" y="11278"/>
                </a:cubicBezTo>
                <a:cubicBezTo>
                  <a:pt x="2958330" y="8004"/>
                  <a:pt x="2958330" y="4730"/>
                  <a:pt x="2958330" y="1455"/>
                </a:cubicBezTo>
                <a:cubicBezTo>
                  <a:pt x="2975258" y="4730"/>
                  <a:pt x="2987955" y="4730"/>
                  <a:pt x="3000652" y="8004"/>
                </a:cubicBezTo>
                <a:cubicBezTo>
                  <a:pt x="3000660" y="8004"/>
                  <a:pt x="3004888" y="8001"/>
                  <a:pt x="3009116" y="4730"/>
                </a:cubicBezTo>
                <a:cubicBezTo>
                  <a:pt x="3013349" y="8004"/>
                  <a:pt x="3017581" y="8004"/>
                  <a:pt x="3021813" y="8004"/>
                </a:cubicBezTo>
                <a:cubicBezTo>
                  <a:pt x="3030277" y="11278"/>
                  <a:pt x="3042974" y="11278"/>
                  <a:pt x="3051439" y="11278"/>
                </a:cubicBezTo>
                <a:cubicBezTo>
                  <a:pt x="3051439" y="11281"/>
                  <a:pt x="3051439" y="11388"/>
                  <a:pt x="3051439" y="14552"/>
                </a:cubicBezTo>
                <a:cubicBezTo>
                  <a:pt x="3059903" y="8004"/>
                  <a:pt x="3059903" y="8004"/>
                  <a:pt x="3059903" y="1455"/>
                </a:cubicBezTo>
                <a:cubicBezTo>
                  <a:pt x="3059903" y="1455"/>
                  <a:pt x="3076832" y="4730"/>
                  <a:pt x="3068368" y="4730"/>
                </a:cubicBezTo>
                <a:cubicBezTo>
                  <a:pt x="3064135" y="8004"/>
                  <a:pt x="3064135" y="11278"/>
                  <a:pt x="3064135" y="14552"/>
                </a:cubicBezTo>
                <a:cubicBezTo>
                  <a:pt x="3068368" y="11278"/>
                  <a:pt x="3072600" y="11278"/>
                  <a:pt x="3076832" y="11278"/>
                </a:cubicBezTo>
                <a:cubicBezTo>
                  <a:pt x="3076832" y="11281"/>
                  <a:pt x="3076832" y="11388"/>
                  <a:pt x="3076832" y="14552"/>
                </a:cubicBezTo>
                <a:lnTo>
                  <a:pt x="3089529" y="11278"/>
                </a:lnTo>
                <a:lnTo>
                  <a:pt x="3110690" y="11278"/>
                </a:lnTo>
                <a:cubicBezTo>
                  <a:pt x="3119154" y="8004"/>
                  <a:pt x="3119154" y="11278"/>
                  <a:pt x="3127619" y="11278"/>
                </a:cubicBezTo>
                <a:cubicBezTo>
                  <a:pt x="3136083" y="8004"/>
                  <a:pt x="3136083" y="14552"/>
                  <a:pt x="3144548" y="14552"/>
                </a:cubicBezTo>
                <a:cubicBezTo>
                  <a:pt x="3144566" y="11278"/>
                  <a:pt x="3148789" y="11278"/>
                  <a:pt x="3153012" y="11278"/>
                </a:cubicBezTo>
                <a:cubicBezTo>
                  <a:pt x="3161477" y="8004"/>
                  <a:pt x="3161477" y="11278"/>
                  <a:pt x="3169941" y="11278"/>
                </a:cubicBezTo>
                <a:cubicBezTo>
                  <a:pt x="3169967" y="11258"/>
                  <a:pt x="3174199" y="8004"/>
                  <a:pt x="3182638" y="8004"/>
                </a:cubicBezTo>
                <a:cubicBezTo>
                  <a:pt x="3182642" y="11278"/>
                  <a:pt x="3182773" y="11278"/>
                  <a:pt x="3186870" y="11278"/>
                </a:cubicBezTo>
                <a:cubicBezTo>
                  <a:pt x="3186870" y="8004"/>
                  <a:pt x="3191102" y="8004"/>
                  <a:pt x="3191102" y="4730"/>
                </a:cubicBezTo>
                <a:cubicBezTo>
                  <a:pt x="3199567" y="8004"/>
                  <a:pt x="3212263" y="8004"/>
                  <a:pt x="3220728" y="8004"/>
                </a:cubicBezTo>
                <a:cubicBezTo>
                  <a:pt x="3233425" y="11278"/>
                  <a:pt x="3250354" y="11278"/>
                  <a:pt x="3263050" y="11278"/>
                </a:cubicBezTo>
                <a:cubicBezTo>
                  <a:pt x="3263050" y="11281"/>
                  <a:pt x="3263050" y="11388"/>
                  <a:pt x="3263050" y="14552"/>
                </a:cubicBezTo>
                <a:lnTo>
                  <a:pt x="3274689" y="12915"/>
                </a:lnTo>
                <a:lnTo>
                  <a:pt x="3284211" y="14552"/>
                </a:lnTo>
                <a:cubicBezTo>
                  <a:pt x="3292676" y="14552"/>
                  <a:pt x="3296908" y="14552"/>
                  <a:pt x="3305373" y="14552"/>
                </a:cubicBezTo>
                <a:cubicBezTo>
                  <a:pt x="3309605" y="14552"/>
                  <a:pt x="3309605" y="17826"/>
                  <a:pt x="3322301" y="14552"/>
                </a:cubicBezTo>
                <a:cubicBezTo>
                  <a:pt x="3330766" y="11278"/>
                  <a:pt x="3334998" y="17826"/>
                  <a:pt x="3339230" y="14552"/>
                </a:cubicBezTo>
                <a:cubicBezTo>
                  <a:pt x="3339261" y="14529"/>
                  <a:pt x="3347703" y="8004"/>
                  <a:pt x="3351927" y="8004"/>
                </a:cubicBezTo>
                <a:cubicBezTo>
                  <a:pt x="3351927" y="8022"/>
                  <a:pt x="3351939" y="14552"/>
                  <a:pt x="3360392" y="14552"/>
                </a:cubicBezTo>
                <a:cubicBezTo>
                  <a:pt x="3364624" y="11278"/>
                  <a:pt x="3364624" y="11278"/>
                  <a:pt x="3368856" y="8004"/>
                </a:cubicBezTo>
                <a:cubicBezTo>
                  <a:pt x="3368856" y="7999"/>
                  <a:pt x="3368856" y="7876"/>
                  <a:pt x="3368856" y="4730"/>
                </a:cubicBezTo>
                <a:cubicBezTo>
                  <a:pt x="3373088" y="8004"/>
                  <a:pt x="3377320" y="8004"/>
                  <a:pt x="3381553" y="8004"/>
                </a:cubicBezTo>
                <a:cubicBezTo>
                  <a:pt x="3385785" y="8004"/>
                  <a:pt x="3385785" y="8004"/>
                  <a:pt x="3390017" y="4730"/>
                </a:cubicBezTo>
                <a:cubicBezTo>
                  <a:pt x="3390017" y="8004"/>
                  <a:pt x="3394249" y="8004"/>
                  <a:pt x="3394249" y="11278"/>
                </a:cubicBezTo>
                <a:cubicBezTo>
                  <a:pt x="3398482" y="11278"/>
                  <a:pt x="3402714" y="11278"/>
                  <a:pt x="3406946" y="11278"/>
                </a:cubicBezTo>
                <a:cubicBezTo>
                  <a:pt x="3411178" y="8004"/>
                  <a:pt x="3415411" y="11278"/>
                  <a:pt x="3419643" y="11278"/>
                </a:cubicBezTo>
                <a:cubicBezTo>
                  <a:pt x="3419643" y="8004"/>
                  <a:pt x="3419643" y="4730"/>
                  <a:pt x="3415411" y="1455"/>
                </a:cubicBezTo>
                <a:cubicBezTo>
                  <a:pt x="3419643" y="1455"/>
                  <a:pt x="3423875" y="1455"/>
                  <a:pt x="3428107" y="1455"/>
                </a:cubicBezTo>
                <a:lnTo>
                  <a:pt x="3436572" y="4730"/>
                </a:lnTo>
                <a:cubicBezTo>
                  <a:pt x="3436572" y="8004"/>
                  <a:pt x="3436572" y="8004"/>
                  <a:pt x="3436572" y="11278"/>
                </a:cubicBezTo>
                <a:cubicBezTo>
                  <a:pt x="3445036" y="11278"/>
                  <a:pt x="3453501" y="8004"/>
                  <a:pt x="3461965" y="8004"/>
                </a:cubicBezTo>
                <a:lnTo>
                  <a:pt x="3461965" y="14552"/>
                </a:lnTo>
                <a:cubicBezTo>
                  <a:pt x="3470430" y="14552"/>
                  <a:pt x="3487358" y="8004"/>
                  <a:pt x="3508520" y="11278"/>
                </a:cubicBezTo>
                <a:cubicBezTo>
                  <a:pt x="3508520" y="11281"/>
                  <a:pt x="3508520" y="11388"/>
                  <a:pt x="3508520" y="14552"/>
                </a:cubicBezTo>
                <a:cubicBezTo>
                  <a:pt x="3516984" y="14552"/>
                  <a:pt x="3525449" y="14552"/>
                  <a:pt x="3533913" y="14552"/>
                </a:cubicBezTo>
                <a:cubicBezTo>
                  <a:pt x="3538145" y="14552"/>
                  <a:pt x="3538145" y="14552"/>
                  <a:pt x="3542377" y="14552"/>
                </a:cubicBezTo>
                <a:cubicBezTo>
                  <a:pt x="3550842" y="11278"/>
                  <a:pt x="3559306" y="11278"/>
                  <a:pt x="3567771" y="11278"/>
                </a:cubicBezTo>
                <a:cubicBezTo>
                  <a:pt x="3588932" y="11278"/>
                  <a:pt x="3605861" y="11278"/>
                  <a:pt x="3627022" y="14552"/>
                </a:cubicBezTo>
                <a:cubicBezTo>
                  <a:pt x="3635487" y="8004"/>
                  <a:pt x="3639719" y="14552"/>
                  <a:pt x="3639719" y="14552"/>
                </a:cubicBezTo>
                <a:cubicBezTo>
                  <a:pt x="3643951" y="11278"/>
                  <a:pt x="3648183" y="11278"/>
                  <a:pt x="3656648" y="11278"/>
                </a:cubicBezTo>
                <a:cubicBezTo>
                  <a:pt x="3656648" y="11281"/>
                  <a:pt x="3656648" y="11388"/>
                  <a:pt x="3656648" y="14552"/>
                </a:cubicBezTo>
                <a:cubicBezTo>
                  <a:pt x="3656653" y="14552"/>
                  <a:pt x="3656807" y="14552"/>
                  <a:pt x="3660880" y="14552"/>
                </a:cubicBezTo>
                <a:cubicBezTo>
                  <a:pt x="3660893" y="14532"/>
                  <a:pt x="3665125" y="8009"/>
                  <a:pt x="3673577" y="11278"/>
                </a:cubicBezTo>
                <a:cubicBezTo>
                  <a:pt x="3677809" y="11278"/>
                  <a:pt x="3673577" y="17826"/>
                  <a:pt x="3682041" y="14552"/>
                </a:cubicBezTo>
                <a:lnTo>
                  <a:pt x="3686273" y="11278"/>
                </a:lnTo>
                <a:cubicBezTo>
                  <a:pt x="3690506" y="11278"/>
                  <a:pt x="3694738" y="11278"/>
                  <a:pt x="3698970" y="11278"/>
                </a:cubicBezTo>
                <a:cubicBezTo>
                  <a:pt x="3703202" y="8022"/>
                  <a:pt x="3703226" y="11278"/>
                  <a:pt x="3711667" y="11278"/>
                </a:cubicBezTo>
                <a:cubicBezTo>
                  <a:pt x="3728596" y="8004"/>
                  <a:pt x="3741292" y="8004"/>
                  <a:pt x="3753989" y="8004"/>
                </a:cubicBezTo>
                <a:cubicBezTo>
                  <a:pt x="3762453" y="11278"/>
                  <a:pt x="3770918" y="8004"/>
                  <a:pt x="3783615" y="8004"/>
                </a:cubicBezTo>
                <a:cubicBezTo>
                  <a:pt x="3787847" y="11278"/>
                  <a:pt x="3792079" y="11278"/>
                  <a:pt x="3796311" y="11278"/>
                </a:cubicBezTo>
                <a:cubicBezTo>
                  <a:pt x="3796311" y="11281"/>
                  <a:pt x="3796311" y="11388"/>
                  <a:pt x="3796311" y="14552"/>
                </a:cubicBezTo>
                <a:cubicBezTo>
                  <a:pt x="3800544" y="14552"/>
                  <a:pt x="3804776" y="14552"/>
                  <a:pt x="3809008" y="14552"/>
                </a:cubicBezTo>
                <a:lnTo>
                  <a:pt x="3813240" y="14552"/>
                </a:lnTo>
                <a:cubicBezTo>
                  <a:pt x="3813246" y="14552"/>
                  <a:pt x="3813396" y="14552"/>
                  <a:pt x="3817472" y="14552"/>
                </a:cubicBezTo>
                <a:cubicBezTo>
                  <a:pt x="3817476" y="11278"/>
                  <a:pt x="3817603" y="11278"/>
                  <a:pt x="3821705" y="11278"/>
                </a:cubicBezTo>
                <a:cubicBezTo>
                  <a:pt x="3821705" y="11290"/>
                  <a:pt x="3821712" y="14552"/>
                  <a:pt x="3825937" y="14552"/>
                </a:cubicBezTo>
                <a:cubicBezTo>
                  <a:pt x="3834401" y="14552"/>
                  <a:pt x="3842866" y="14552"/>
                  <a:pt x="3851330" y="14552"/>
                </a:cubicBezTo>
                <a:cubicBezTo>
                  <a:pt x="3859795" y="11278"/>
                  <a:pt x="3868259" y="14552"/>
                  <a:pt x="3876724" y="14552"/>
                </a:cubicBezTo>
                <a:cubicBezTo>
                  <a:pt x="3889420" y="11278"/>
                  <a:pt x="3902117" y="11278"/>
                  <a:pt x="3910582" y="11278"/>
                </a:cubicBezTo>
                <a:cubicBezTo>
                  <a:pt x="3910582" y="11281"/>
                  <a:pt x="3910582" y="11388"/>
                  <a:pt x="3910582" y="14552"/>
                </a:cubicBezTo>
                <a:lnTo>
                  <a:pt x="3919046" y="14552"/>
                </a:lnTo>
                <a:cubicBezTo>
                  <a:pt x="3923278" y="17826"/>
                  <a:pt x="3948672" y="11278"/>
                  <a:pt x="3961368" y="14552"/>
                </a:cubicBezTo>
                <a:cubicBezTo>
                  <a:pt x="3965601" y="14552"/>
                  <a:pt x="3974065" y="14552"/>
                  <a:pt x="3982529" y="14552"/>
                </a:cubicBezTo>
                <a:cubicBezTo>
                  <a:pt x="3982533" y="17826"/>
                  <a:pt x="3982661" y="17826"/>
                  <a:pt x="3986762" y="17826"/>
                </a:cubicBezTo>
                <a:cubicBezTo>
                  <a:pt x="3990994" y="14552"/>
                  <a:pt x="3990994" y="14552"/>
                  <a:pt x="3995226" y="11278"/>
                </a:cubicBezTo>
                <a:cubicBezTo>
                  <a:pt x="4003691" y="11278"/>
                  <a:pt x="4012155" y="11278"/>
                  <a:pt x="4020620" y="14552"/>
                </a:cubicBezTo>
                <a:cubicBezTo>
                  <a:pt x="4024852" y="11278"/>
                  <a:pt x="4024852" y="11278"/>
                  <a:pt x="4029084" y="11278"/>
                </a:cubicBezTo>
                <a:lnTo>
                  <a:pt x="4036490" y="9641"/>
                </a:lnTo>
                <a:cubicBezTo>
                  <a:pt x="4040723" y="8822"/>
                  <a:pt x="4039665" y="8004"/>
                  <a:pt x="4041781" y="8004"/>
                </a:cubicBezTo>
                <a:lnTo>
                  <a:pt x="4052890" y="9641"/>
                </a:lnTo>
                <a:cubicBezTo>
                  <a:pt x="4071406" y="14552"/>
                  <a:pt x="4088335" y="8004"/>
                  <a:pt x="4088335" y="8004"/>
                </a:cubicBezTo>
                <a:cubicBezTo>
                  <a:pt x="4096800" y="8004"/>
                  <a:pt x="4101032" y="8004"/>
                  <a:pt x="4109496" y="8004"/>
                </a:cubicBezTo>
                <a:cubicBezTo>
                  <a:pt x="4126425" y="11278"/>
                  <a:pt x="4147586" y="11278"/>
                  <a:pt x="4168748" y="11278"/>
                </a:cubicBezTo>
                <a:cubicBezTo>
                  <a:pt x="4168748" y="11284"/>
                  <a:pt x="4168748" y="11421"/>
                  <a:pt x="4168748" y="14552"/>
                </a:cubicBezTo>
                <a:cubicBezTo>
                  <a:pt x="4189909" y="11278"/>
                  <a:pt x="4215302" y="8004"/>
                  <a:pt x="4236463" y="4730"/>
                </a:cubicBezTo>
                <a:cubicBezTo>
                  <a:pt x="4236463" y="8004"/>
                  <a:pt x="4236463" y="8004"/>
                  <a:pt x="4236463" y="11278"/>
                </a:cubicBezTo>
                <a:lnTo>
                  <a:pt x="4244928" y="11278"/>
                </a:lnTo>
                <a:cubicBezTo>
                  <a:pt x="4244928" y="8004"/>
                  <a:pt x="4244928" y="8004"/>
                  <a:pt x="4244928" y="4730"/>
                </a:cubicBezTo>
                <a:cubicBezTo>
                  <a:pt x="4257625" y="4730"/>
                  <a:pt x="4266089" y="4730"/>
                  <a:pt x="4278786" y="4730"/>
                </a:cubicBezTo>
                <a:cubicBezTo>
                  <a:pt x="4278786" y="8004"/>
                  <a:pt x="4278786" y="8004"/>
                  <a:pt x="4283018" y="11278"/>
                </a:cubicBezTo>
                <a:cubicBezTo>
                  <a:pt x="4283030" y="11278"/>
                  <a:pt x="4287256" y="11278"/>
                  <a:pt x="4291482" y="11278"/>
                </a:cubicBezTo>
                <a:cubicBezTo>
                  <a:pt x="4291482" y="11284"/>
                  <a:pt x="4291482" y="11421"/>
                  <a:pt x="4291482" y="14552"/>
                </a:cubicBezTo>
                <a:cubicBezTo>
                  <a:pt x="4291487" y="14552"/>
                  <a:pt x="4291616" y="14552"/>
                  <a:pt x="4295715" y="14552"/>
                </a:cubicBezTo>
                <a:cubicBezTo>
                  <a:pt x="4304179" y="11278"/>
                  <a:pt x="4316876" y="11278"/>
                  <a:pt x="4325340" y="11278"/>
                </a:cubicBezTo>
                <a:cubicBezTo>
                  <a:pt x="4325352" y="11288"/>
                  <a:pt x="4329585" y="14552"/>
                  <a:pt x="4338037" y="14552"/>
                </a:cubicBezTo>
                <a:cubicBezTo>
                  <a:pt x="4338037" y="11278"/>
                  <a:pt x="4342269" y="11278"/>
                  <a:pt x="4342269" y="8004"/>
                </a:cubicBezTo>
                <a:cubicBezTo>
                  <a:pt x="4350734" y="8004"/>
                  <a:pt x="4363430" y="11278"/>
                  <a:pt x="4371895" y="11278"/>
                </a:cubicBezTo>
                <a:lnTo>
                  <a:pt x="4376127" y="14552"/>
                </a:lnTo>
                <a:cubicBezTo>
                  <a:pt x="4397288" y="14552"/>
                  <a:pt x="4409985" y="14552"/>
                  <a:pt x="4426914" y="14552"/>
                </a:cubicBezTo>
                <a:cubicBezTo>
                  <a:pt x="4426914" y="14529"/>
                  <a:pt x="4426929" y="11267"/>
                  <a:pt x="4431146" y="8004"/>
                </a:cubicBezTo>
                <a:cubicBezTo>
                  <a:pt x="4443843" y="8004"/>
                  <a:pt x="4456539" y="8004"/>
                  <a:pt x="4473468" y="8004"/>
                </a:cubicBezTo>
                <a:cubicBezTo>
                  <a:pt x="4473468" y="7996"/>
                  <a:pt x="4473468" y="7841"/>
                  <a:pt x="4473468" y="4730"/>
                </a:cubicBezTo>
                <a:cubicBezTo>
                  <a:pt x="4486165" y="8004"/>
                  <a:pt x="4490397" y="8004"/>
                  <a:pt x="4498862" y="8004"/>
                </a:cubicBezTo>
                <a:cubicBezTo>
                  <a:pt x="4503094" y="11278"/>
                  <a:pt x="4507326" y="11278"/>
                  <a:pt x="4511558" y="11278"/>
                </a:cubicBezTo>
                <a:cubicBezTo>
                  <a:pt x="4511558" y="11285"/>
                  <a:pt x="4511558" y="11432"/>
                  <a:pt x="4511558" y="14552"/>
                </a:cubicBezTo>
                <a:lnTo>
                  <a:pt x="4528487" y="14552"/>
                </a:lnTo>
                <a:lnTo>
                  <a:pt x="4535894" y="15780"/>
                </a:lnTo>
                <a:cubicBezTo>
                  <a:pt x="4549649" y="11278"/>
                  <a:pt x="4562345" y="14552"/>
                  <a:pt x="4562345" y="14552"/>
                </a:cubicBezTo>
                <a:cubicBezTo>
                  <a:pt x="4570810" y="11278"/>
                  <a:pt x="4583506" y="11278"/>
                  <a:pt x="4591971" y="11278"/>
                </a:cubicBezTo>
                <a:cubicBezTo>
                  <a:pt x="4600435" y="8004"/>
                  <a:pt x="4608900" y="8004"/>
                  <a:pt x="4621596" y="8004"/>
                </a:cubicBezTo>
                <a:cubicBezTo>
                  <a:pt x="4621600" y="11278"/>
                  <a:pt x="4621719" y="11278"/>
                  <a:pt x="4625829" y="11278"/>
                </a:cubicBezTo>
                <a:cubicBezTo>
                  <a:pt x="4625849" y="8004"/>
                  <a:pt x="4630071" y="8004"/>
                  <a:pt x="4634293" y="8004"/>
                </a:cubicBezTo>
                <a:cubicBezTo>
                  <a:pt x="4634293" y="7996"/>
                  <a:pt x="4634293" y="7841"/>
                  <a:pt x="4634293" y="4730"/>
                </a:cubicBezTo>
                <a:cubicBezTo>
                  <a:pt x="4651222" y="1455"/>
                  <a:pt x="4668151" y="8004"/>
                  <a:pt x="4680848" y="1455"/>
                </a:cubicBezTo>
                <a:cubicBezTo>
                  <a:pt x="4689312" y="4730"/>
                  <a:pt x="4689312" y="8004"/>
                  <a:pt x="4689312" y="11278"/>
                </a:cubicBezTo>
                <a:cubicBezTo>
                  <a:pt x="4693544" y="8004"/>
                  <a:pt x="4693544" y="4730"/>
                  <a:pt x="4693544" y="1455"/>
                </a:cubicBezTo>
                <a:cubicBezTo>
                  <a:pt x="4697777" y="1455"/>
                  <a:pt x="4702009" y="1455"/>
                  <a:pt x="4706241" y="1455"/>
                </a:cubicBezTo>
                <a:cubicBezTo>
                  <a:pt x="4710473" y="1455"/>
                  <a:pt x="4710473" y="4730"/>
                  <a:pt x="4710473" y="8004"/>
                </a:cubicBezTo>
                <a:cubicBezTo>
                  <a:pt x="4718938" y="8004"/>
                  <a:pt x="4752796" y="4730"/>
                  <a:pt x="4769725" y="8004"/>
                </a:cubicBezTo>
                <a:cubicBezTo>
                  <a:pt x="4778189" y="11278"/>
                  <a:pt x="4795118" y="17826"/>
                  <a:pt x="4812047" y="14552"/>
                </a:cubicBezTo>
                <a:cubicBezTo>
                  <a:pt x="4812081" y="14526"/>
                  <a:pt x="4820520" y="7997"/>
                  <a:pt x="4824744" y="4730"/>
                </a:cubicBezTo>
                <a:cubicBezTo>
                  <a:pt x="4828976" y="11278"/>
                  <a:pt x="4828976" y="11278"/>
                  <a:pt x="4828976" y="14552"/>
                </a:cubicBezTo>
                <a:lnTo>
                  <a:pt x="4837440" y="4730"/>
                </a:lnTo>
                <a:lnTo>
                  <a:pt x="4850137" y="8004"/>
                </a:lnTo>
                <a:cubicBezTo>
                  <a:pt x="4867066" y="8004"/>
                  <a:pt x="4883995" y="8004"/>
                  <a:pt x="4905156" y="8004"/>
                </a:cubicBezTo>
                <a:cubicBezTo>
                  <a:pt x="4909388" y="11278"/>
                  <a:pt x="4913620" y="11278"/>
                  <a:pt x="4922085" y="11278"/>
                </a:cubicBezTo>
                <a:cubicBezTo>
                  <a:pt x="4922085" y="11295"/>
                  <a:pt x="4922095" y="14552"/>
                  <a:pt x="4926317" y="14552"/>
                </a:cubicBezTo>
                <a:cubicBezTo>
                  <a:pt x="4934782" y="14552"/>
                  <a:pt x="4955943" y="11278"/>
                  <a:pt x="4968639" y="14552"/>
                </a:cubicBezTo>
                <a:lnTo>
                  <a:pt x="4985568" y="14552"/>
                </a:lnTo>
                <a:cubicBezTo>
                  <a:pt x="4989801" y="17826"/>
                  <a:pt x="4994033" y="17826"/>
                  <a:pt x="5002497" y="14552"/>
                </a:cubicBezTo>
                <a:cubicBezTo>
                  <a:pt x="5004613" y="12915"/>
                  <a:pt x="5004613" y="12915"/>
                  <a:pt x="5006729" y="11278"/>
                </a:cubicBezTo>
                <a:cubicBezTo>
                  <a:pt x="5010962" y="8004"/>
                  <a:pt x="5027891" y="11278"/>
                  <a:pt x="5036355" y="11278"/>
                </a:cubicBezTo>
                <a:cubicBezTo>
                  <a:pt x="5057516" y="4730"/>
                  <a:pt x="5082910" y="11278"/>
                  <a:pt x="5099839" y="11278"/>
                </a:cubicBezTo>
                <a:cubicBezTo>
                  <a:pt x="5099839" y="8004"/>
                  <a:pt x="5099839" y="4730"/>
                  <a:pt x="5099839" y="1455"/>
                </a:cubicBezTo>
                <a:cubicBezTo>
                  <a:pt x="5099844" y="1455"/>
                  <a:pt x="5099984" y="1455"/>
                  <a:pt x="5104071" y="1455"/>
                </a:cubicBezTo>
                <a:cubicBezTo>
                  <a:pt x="5104071" y="4730"/>
                  <a:pt x="5108303" y="4730"/>
                  <a:pt x="5108303" y="11278"/>
                </a:cubicBezTo>
                <a:cubicBezTo>
                  <a:pt x="5116767" y="11278"/>
                  <a:pt x="5116767" y="11278"/>
                  <a:pt x="5125232" y="8004"/>
                </a:cubicBezTo>
                <a:cubicBezTo>
                  <a:pt x="5125232" y="7996"/>
                  <a:pt x="5125232" y="7841"/>
                  <a:pt x="5125232" y="4730"/>
                </a:cubicBezTo>
                <a:cubicBezTo>
                  <a:pt x="5129464" y="4730"/>
                  <a:pt x="5133696" y="11278"/>
                  <a:pt x="5133696" y="11278"/>
                </a:cubicBezTo>
                <a:cubicBezTo>
                  <a:pt x="5142161" y="11278"/>
                  <a:pt x="5146393" y="8004"/>
                  <a:pt x="5154858" y="8004"/>
                </a:cubicBezTo>
                <a:cubicBezTo>
                  <a:pt x="5154881" y="8022"/>
                  <a:pt x="5159113" y="11278"/>
                  <a:pt x="5167554" y="11278"/>
                </a:cubicBezTo>
                <a:cubicBezTo>
                  <a:pt x="5171786" y="8004"/>
                  <a:pt x="5171786" y="8004"/>
                  <a:pt x="5171786" y="4730"/>
                </a:cubicBezTo>
                <a:cubicBezTo>
                  <a:pt x="5180251" y="4730"/>
                  <a:pt x="5180251" y="8004"/>
                  <a:pt x="5188715" y="8004"/>
                </a:cubicBezTo>
                <a:cubicBezTo>
                  <a:pt x="5188715" y="7996"/>
                  <a:pt x="5188715" y="7841"/>
                  <a:pt x="5188715" y="4730"/>
                </a:cubicBezTo>
                <a:cubicBezTo>
                  <a:pt x="5197180" y="4730"/>
                  <a:pt x="5197180" y="11278"/>
                  <a:pt x="5205644" y="11278"/>
                </a:cubicBezTo>
                <a:cubicBezTo>
                  <a:pt x="5209877" y="8004"/>
                  <a:pt x="5209877" y="8004"/>
                  <a:pt x="5209877" y="4730"/>
                </a:cubicBezTo>
                <a:cubicBezTo>
                  <a:pt x="5218341" y="8004"/>
                  <a:pt x="5222573" y="8004"/>
                  <a:pt x="5231038" y="8004"/>
                </a:cubicBezTo>
                <a:cubicBezTo>
                  <a:pt x="5231038" y="7996"/>
                  <a:pt x="5231038" y="7841"/>
                  <a:pt x="5231038" y="4730"/>
                </a:cubicBezTo>
                <a:cubicBezTo>
                  <a:pt x="5235270" y="4730"/>
                  <a:pt x="5239502" y="4730"/>
                  <a:pt x="5243734" y="4730"/>
                </a:cubicBezTo>
                <a:cubicBezTo>
                  <a:pt x="5243738" y="8004"/>
                  <a:pt x="5243855" y="8004"/>
                  <a:pt x="5247967" y="8004"/>
                </a:cubicBezTo>
                <a:cubicBezTo>
                  <a:pt x="5247967" y="7996"/>
                  <a:pt x="5247967" y="7841"/>
                  <a:pt x="5247967" y="4730"/>
                </a:cubicBezTo>
                <a:cubicBezTo>
                  <a:pt x="5252199" y="4730"/>
                  <a:pt x="5256431" y="4730"/>
                  <a:pt x="5264896" y="4730"/>
                </a:cubicBezTo>
                <a:cubicBezTo>
                  <a:pt x="5264896" y="8004"/>
                  <a:pt x="5264896" y="8004"/>
                  <a:pt x="5264896" y="11278"/>
                </a:cubicBezTo>
                <a:cubicBezTo>
                  <a:pt x="5269128" y="11278"/>
                  <a:pt x="5277592" y="11278"/>
                  <a:pt x="5281824" y="14552"/>
                </a:cubicBezTo>
                <a:cubicBezTo>
                  <a:pt x="5281824" y="14525"/>
                  <a:pt x="5281860" y="11278"/>
                  <a:pt x="5290289" y="11278"/>
                </a:cubicBezTo>
                <a:cubicBezTo>
                  <a:pt x="5290289" y="11294"/>
                  <a:pt x="5290309" y="14552"/>
                  <a:pt x="5298753" y="14552"/>
                </a:cubicBezTo>
                <a:cubicBezTo>
                  <a:pt x="5298753" y="14525"/>
                  <a:pt x="5298789" y="11278"/>
                  <a:pt x="5307218" y="11278"/>
                </a:cubicBezTo>
                <a:cubicBezTo>
                  <a:pt x="5307218" y="11285"/>
                  <a:pt x="5307218" y="11432"/>
                  <a:pt x="5307218" y="14552"/>
                </a:cubicBezTo>
                <a:cubicBezTo>
                  <a:pt x="5311450" y="14552"/>
                  <a:pt x="5311450" y="14552"/>
                  <a:pt x="5315682" y="14552"/>
                </a:cubicBezTo>
                <a:cubicBezTo>
                  <a:pt x="5319915" y="17826"/>
                  <a:pt x="5328379" y="11278"/>
                  <a:pt x="5336843" y="14552"/>
                </a:cubicBezTo>
                <a:lnTo>
                  <a:pt x="5345308" y="11278"/>
                </a:lnTo>
                <a:cubicBezTo>
                  <a:pt x="5358005" y="11278"/>
                  <a:pt x="5370701" y="11278"/>
                  <a:pt x="5387630" y="11278"/>
                </a:cubicBezTo>
                <a:cubicBezTo>
                  <a:pt x="5387630" y="11285"/>
                  <a:pt x="5387630" y="11432"/>
                  <a:pt x="5387630" y="14552"/>
                </a:cubicBezTo>
                <a:lnTo>
                  <a:pt x="5395037" y="12915"/>
                </a:lnTo>
                <a:cubicBezTo>
                  <a:pt x="5404559" y="11278"/>
                  <a:pt x="5413024" y="11278"/>
                  <a:pt x="5425720" y="11278"/>
                </a:cubicBezTo>
                <a:cubicBezTo>
                  <a:pt x="5425720" y="11295"/>
                  <a:pt x="5425731" y="14552"/>
                  <a:pt x="5429953" y="14552"/>
                </a:cubicBezTo>
                <a:cubicBezTo>
                  <a:pt x="5438417" y="17826"/>
                  <a:pt x="5442649" y="14552"/>
                  <a:pt x="5442649" y="14552"/>
                </a:cubicBezTo>
                <a:cubicBezTo>
                  <a:pt x="5463810" y="11278"/>
                  <a:pt x="5489204" y="14552"/>
                  <a:pt x="5497668" y="17826"/>
                </a:cubicBezTo>
                <a:cubicBezTo>
                  <a:pt x="5506133" y="11278"/>
                  <a:pt x="5514597" y="11278"/>
                  <a:pt x="5518829" y="8004"/>
                </a:cubicBezTo>
                <a:cubicBezTo>
                  <a:pt x="5518852" y="8027"/>
                  <a:pt x="5531522" y="21095"/>
                  <a:pt x="5527294" y="14552"/>
                </a:cubicBezTo>
                <a:cubicBezTo>
                  <a:pt x="5535758" y="8004"/>
                  <a:pt x="5535758" y="8004"/>
                  <a:pt x="5539991" y="4730"/>
                </a:cubicBezTo>
                <a:cubicBezTo>
                  <a:pt x="5540007" y="4730"/>
                  <a:pt x="5544231" y="4730"/>
                  <a:pt x="5548455" y="4730"/>
                </a:cubicBezTo>
                <a:cubicBezTo>
                  <a:pt x="5547397" y="9641"/>
                  <a:pt x="5548455" y="9641"/>
                  <a:pt x="5552687" y="11278"/>
                </a:cubicBezTo>
                <a:cubicBezTo>
                  <a:pt x="5552687" y="11285"/>
                  <a:pt x="5552687" y="11432"/>
                  <a:pt x="5552687" y="14552"/>
                </a:cubicBezTo>
                <a:cubicBezTo>
                  <a:pt x="5552694" y="14552"/>
                  <a:pt x="5552844" y="14552"/>
                  <a:pt x="5556919" y="14552"/>
                </a:cubicBezTo>
                <a:cubicBezTo>
                  <a:pt x="5556919" y="11278"/>
                  <a:pt x="5556919" y="8004"/>
                  <a:pt x="5556919" y="4730"/>
                </a:cubicBezTo>
                <a:cubicBezTo>
                  <a:pt x="5561152" y="4730"/>
                  <a:pt x="5569616" y="4730"/>
                  <a:pt x="5578081" y="4730"/>
                </a:cubicBezTo>
                <a:cubicBezTo>
                  <a:pt x="5578081" y="8004"/>
                  <a:pt x="5578081" y="8004"/>
                  <a:pt x="5582313" y="11278"/>
                </a:cubicBezTo>
                <a:cubicBezTo>
                  <a:pt x="5599242" y="11278"/>
                  <a:pt x="5611938" y="11278"/>
                  <a:pt x="5628867" y="11278"/>
                </a:cubicBezTo>
                <a:lnTo>
                  <a:pt x="5638390" y="10050"/>
                </a:lnTo>
                <a:cubicBezTo>
                  <a:pt x="5639448" y="11278"/>
                  <a:pt x="5639448" y="12915"/>
                  <a:pt x="5641564" y="14552"/>
                </a:cubicBezTo>
                <a:cubicBezTo>
                  <a:pt x="5645796" y="14552"/>
                  <a:pt x="5650029" y="14552"/>
                  <a:pt x="5654261" y="14552"/>
                </a:cubicBezTo>
                <a:cubicBezTo>
                  <a:pt x="5654261" y="11278"/>
                  <a:pt x="5654261" y="11278"/>
                  <a:pt x="5654261" y="8004"/>
                </a:cubicBezTo>
                <a:lnTo>
                  <a:pt x="5661667" y="11278"/>
                </a:lnTo>
                <a:cubicBezTo>
                  <a:pt x="5662725" y="12097"/>
                  <a:pt x="5662725" y="12915"/>
                  <a:pt x="5662725" y="14552"/>
                </a:cubicBezTo>
                <a:cubicBezTo>
                  <a:pt x="5671190" y="11278"/>
                  <a:pt x="5683886" y="8004"/>
                  <a:pt x="5692351" y="11278"/>
                </a:cubicBezTo>
                <a:cubicBezTo>
                  <a:pt x="5692351" y="11285"/>
                  <a:pt x="5692351" y="11432"/>
                  <a:pt x="5692351" y="14552"/>
                </a:cubicBezTo>
                <a:cubicBezTo>
                  <a:pt x="5696583" y="14552"/>
                  <a:pt x="5696583" y="14552"/>
                  <a:pt x="5700815" y="14552"/>
                </a:cubicBezTo>
                <a:cubicBezTo>
                  <a:pt x="5709280" y="11278"/>
                  <a:pt x="5717744" y="11278"/>
                  <a:pt x="5726209" y="11278"/>
                </a:cubicBezTo>
                <a:cubicBezTo>
                  <a:pt x="5730441" y="11278"/>
                  <a:pt x="5734673" y="11278"/>
                  <a:pt x="5743138" y="14552"/>
                </a:cubicBezTo>
                <a:cubicBezTo>
                  <a:pt x="5743138" y="11278"/>
                  <a:pt x="5747370" y="8004"/>
                  <a:pt x="5751602" y="4730"/>
                </a:cubicBezTo>
                <a:cubicBezTo>
                  <a:pt x="5755834" y="8004"/>
                  <a:pt x="5760067" y="8004"/>
                  <a:pt x="5764299" y="8004"/>
                </a:cubicBezTo>
                <a:cubicBezTo>
                  <a:pt x="5764299" y="7996"/>
                  <a:pt x="5764299" y="7841"/>
                  <a:pt x="5764299" y="4730"/>
                </a:cubicBezTo>
                <a:cubicBezTo>
                  <a:pt x="5781228" y="4730"/>
                  <a:pt x="5785460" y="4730"/>
                  <a:pt x="5798157" y="4730"/>
                </a:cubicBezTo>
                <a:lnTo>
                  <a:pt x="5806621" y="1455"/>
                </a:lnTo>
                <a:cubicBezTo>
                  <a:pt x="5808737" y="3093"/>
                  <a:pt x="5808737" y="3093"/>
                  <a:pt x="5810853" y="4730"/>
                </a:cubicBezTo>
                <a:cubicBezTo>
                  <a:pt x="5815086" y="8004"/>
                  <a:pt x="5819318" y="8004"/>
                  <a:pt x="5823550" y="4730"/>
                </a:cubicBezTo>
                <a:lnTo>
                  <a:pt x="5832015" y="8004"/>
                </a:lnTo>
                <a:cubicBezTo>
                  <a:pt x="5857408" y="14552"/>
                  <a:pt x="5903962" y="8004"/>
                  <a:pt x="5920891" y="4730"/>
                </a:cubicBezTo>
                <a:cubicBezTo>
                  <a:pt x="5929356" y="8004"/>
                  <a:pt x="5937820" y="8004"/>
                  <a:pt x="5946285" y="8004"/>
                </a:cubicBezTo>
                <a:cubicBezTo>
                  <a:pt x="5946285" y="11278"/>
                  <a:pt x="5950517" y="11278"/>
                  <a:pt x="5950517" y="14552"/>
                </a:cubicBezTo>
                <a:cubicBezTo>
                  <a:pt x="5958981" y="11278"/>
                  <a:pt x="5971678" y="11278"/>
                  <a:pt x="5980143" y="11278"/>
                </a:cubicBezTo>
                <a:cubicBezTo>
                  <a:pt x="5980143" y="8004"/>
                  <a:pt x="5980143" y="8004"/>
                  <a:pt x="5980143" y="4730"/>
                </a:cubicBezTo>
                <a:lnTo>
                  <a:pt x="5988607" y="4730"/>
                </a:lnTo>
                <a:cubicBezTo>
                  <a:pt x="5988607" y="8004"/>
                  <a:pt x="5988607" y="11278"/>
                  <a:pt x="5988607" y="14552"/>
                </a:cubicBezTo>
                <a:cubicBezTo>
                  <a:pt x="5997072" y="11278"/>
                  <a:pt x="6001304" y="11278"/>
                  <a:pt x="6005536" y="11278"/>
                </a:cubicBezTo>
                <a:lnTo>
                  <a:pt x="6022465" y="11278"/>
                </a:lnTo>
                <a:cubicBezTo>
                  <a:pt x="6039394" y="8004"/>
                  <a:pt x="6056323" y="11278"/>
                  <a:pt x="6077484" y="11278"/>
                </a:cubicBezTo>
                <a:cubicBezTo>
                  <a:pt x="6077501" y="11291"/>
                  <a:pt x="6081733" y="14552"/>
                  <a:pt x="6090181" y="14552"/>
                </a:cubicBezTo>
                <a:cubicBezTo>
                  <a:pt x="6107110" y="11278"/>
                  <a:pt x="6128271" y="11278"/>
                  <a:pt x="6145200" y="11278"/>
                </a:cubicBezTo>
                <a:cubicBezTo>
                  <a:pt x="6149432" y="8004"/>
                  <a:pt x="6149432" y="8004"/>
                  <a:pt x="6149432" y="4730"/>
                </a:cubicBezTo>
                <a:lnTo>
                  <a:pt x="6156838" y="6367"/>
                </a:lnTo>
                <a:cubicBezTo>
                  <a:pt x="6162129" y="7998"/>
                  <a:pt x="6162129" y="7867"/>
                  <a:pt x="6162129" y="4730"/>
                </a:cubicBezTo>
                <a:cubicBezTo>
                  <a:pt x="6179057" y="8004"/>
                  <a:pt x="6191754" y="8004"/>
                  <a:pt x="6208683" y="8004"/>
                </a:cubicBezTo>
                <a:cubicBezTo>
                  <a:pt x="6212915" y="11278"/>
                  <a:pt x="6217148" y="8004"/>
                  <a:pt x="6225612" y="8004"/>
                </a:cubicBezTo>
                <a:cubicBezTo>
                  <a:pt x="6234076" y="11278"/>
                  <a:pt x="6242541" y="11278"/>
                  <a:pt x="6251005" y="11278"/>
                </a:cubicBezTo>
                <a:cubicBezTo>
                  <a:pt x="6251005" y="11252"/>
                  <a:pt x="6251057" y="7990"/>
                  <a:pt x="6263702" y="4730"/>
                </a:cubicBezTo>
                <a:cubicBezTo>
                  <a:pt x="6263702" y="8004"/>
                  <a:pt x="6267934" y="11278"/>
                  <a:pt x="6267934" y="14552"/>
                </a:cubicBezTo>
                <a:cubicBezTo>
                  <a:pt x="6272167" y="14552"/>
                  <a:pt x="6272167" y="14552"/>
                  <a:pt x="6276399" y="14552"/>
                </a:cubicBezTo>
                <a:cubicBezTo>
                  <a:pt x="6276399" y="11278"/>
                  <a:pt x="6280631" y="11278"/>
                  <a:pt x="6280631" y="8004"/>
                </a:cubicBezTo>
                <a:cubicBezTo>
                  <a:pt x="6289095" y="8004"/>
                  <a:pt x="6284863" y="14552"/>
                  <a:pt x="6297560" y="14552"/>
                </a:cubicBezTo>
                <a:lnTo>
                  <a:pt x="6310257" y="14552"/>
                </a:lnTo>
                <a:cubicBezTo>
                  <a:pt x="6314489" y="11278"/>
                  <a:pt x="6318721" y="11278"/>
                  <a:pt x="6322953" y="11278"/>
                </a:cubicBezTo>
                <a:cubicBezTo>
                  <a:pt x="6327186" y="11283"/>
                  <a:pt x="6327186" y="11408"/>
                  <a:pt x="6327186" y="14552"/>
                </a:cubicBezTo>
                <a:cubicBezTo>
                  <a:pt x="6339882" y="14552"/>
                  <a:pt x="6344114" y="11278"/>
                  <a:pt x="6344114" y="11278"/>
                </a:cubicBezTo>
                <a:cubicBezTo>
                  <a:pt x="6356811" y="11278"/>
                  <a:pt x="6369508" y="11278"/>
                  <a:pt x="6386437" y="14552"/>
                </a:cubicBezTo>
                <a:cubicBezTo>
                  <a:pt x="6394901" y="14552"/>
                  <a:pt x="6407598" y="14552"/>
                  <a:pt x="6416062" y="14552"/>
                </a:cubicBezTo>
                <a:cubicBezTo>
                  <a:pt x="6432991" y="14552"/>
                  <a:pt x="6449920" y="14552"/>
                  <a:pt x="6466849" y="14552"/>
                </a:cubicBezTo>
                <a:lnTo>
                  <a:pt x="6474256" y="15780"/>
                </a:lnTo>
                <a:cubicBezTo>
                  <a:pt x="6492243" y="11278"/>
                  <a:pt x="6509171" y="14552"/>
                  <a:pt x="6517636" y="14552"/>
                </a:cubicBezTo>
                <a:cubicBezTo>
                  <a:pt x="6534565" y="17826"/>
                  <a:pt x="6572655" y="14552"/>
                  <a:pt x="6576887" y="11278"/>
                </a:cubicBezTo>
                <a:cubicBezTo>
                  <a:pt x="6576887" y="14552"/>
                  <a:pt x="6581119" y="14552"/>
                  <a:pt x="6581119" y="17826"/>
                </a:cubicBezTo>
                <a:cubicBezTo>
                  <a:pt x="6585352" y="14552"/>
                  <a:pt x="6585352" y="14552"/>
                  <a:pt x="6585352" y="11278"/>
                </a:cubicBezTo>
                <a:cubicBezTo>
                  <a:pt x="6602281" y="11278"/>
                  <a:pt x="6619209" y="11278"/>
                  <a:pt x="6631906" y="14552"/>
                </a:cubicBezTo>
                <a:cubicBezTo>
                  <a:pt x="6636138" y="14552"/>
                  <a:pt x="6636138" y="21101"/>
                  <a:pt x="6640371" y="17826"/>
                </a:cubicBezTo>
                <a:lnTo>
                  <a:pt x="6644603" y="14552"/>
                </a:lnTo>
                <a:cubicBezTo>
                  <a:pt x="6665764" y="8004"/>
                  <a:pt x="6661532" y="14552"/>
                  <a:pt x="6682693" y="14552"/>
                </a:cubicBezTo>
                <a:cubicBezTo>
                  <a:pt x="6686925" y="11278"/>
                  <a:pt x="6703854" y="17826"/>
                  <a:pt x="6703854" y="14552"/>
                </a:cubicBezTo>
                <a:cubicBezTo>
                  <a:pt x="6703854" y="14521"/>
                  <a:pt x="6703874" y="11262"/>
                  <a:pt x="6708086" y="8004"/>
                </a:cubicBezTo>
                <a:cubicBezTo>
                  <a:pt x="6729247" y="11278"/>
                  <a:pt x="6746176" y="11278"/>
                  <a:pt x="6767338" y="14552"/>
                </a:cubicBezTo>
                <a:cubicBezTo>
                  <a:pt x="6784266" y="8004"/>
                  <a:pt x="6788499" y="14552"/>
                  <a:pt x="6796963" y="14552"/>
                </a:cubicBezTo>
                <a:cubicBezTo>
                  <a:pt x="6813892" y="11278"/>
                  <a:pt x="6830821" y="11278"/>
                  <a:pt x="6847750" y="11278"/>
                </a:cubicBezTo>
                <a:cubicBezTo>
                  <a:pt x="6856214" y="11278"/>
                  <a:pt x="6864679" y="11278"/>
                  <a:pt x="6873143" y="14552"/>
                </a:cubicBezTo>
                <a:cubicBezTo>
                  <a:pt x="6877376" y="11278"/>
                  <a:pt x="6877376" y="11278"/>
                  <a:pt x="6881608" y="11278"/>
                </a:cubicBezTo>
                <a:cubicBezTo>
                  <a:pt x="6890072" y="4730"/>
                  <a:pt x="6911233" y="11278"/>
                  <a:pt x="6911233" y="11278"/>
                </a:cubicBezTo>
                <a:cubicBezTo>
                  <a:pt x="6919698" y="8004"/>
                  <a:pt x="6928162" y="8004"/>
                  <a:pt x="6932395" y="4730"/>
                </a:cubicBezTo>
                <a:lnTo>
                  <a:pt x="6936958" y="9794"/>
                </a:lnTo>
                <a:cubicBezTo>
                  <a:pt x="6940330" y="10869"/>
                  <a:pt x="6941917" y="2274"/>
                  <a:pt x="6957788" y="4730"/>
                </a:cubicBezTo>
                <a:lnTo>
                  <a:pt x="6966252" y="14552"/>
                </a:lnTo>
                <a:cubicBezTo>
                  <a:pt x="6983181" y="11278"/>
                  <a:pt x="6974717" y="11278"/>
                  <a:pt x="6991646" y="14552"/>
                </a:cubicBezTo>
                <a:cubicBezTo>
                  <a:pt x="6991651" y="11278"/>
                  <a:pt x="6991792" y="11278"/>
                  <a:pt x="6995878" y="11278"/>
                </a:cubicBezTo>
                <a:cubicBezTo>
                  <a:pt x="6991646" y="8004"/>
                  <a:pt x="6991646" y="8004"/>
                  <a:pt x="6991646" y="1455"/>
                </a:cubicBezTo>
                <a:cubicBezTo>
                  <a:pt x="6991679" y="1455"/>
                  <a:pt x="6995895" y="1455"/>
                  <a:pt x="7000110" y="1455"/>
                </a:cubicBezTo>
                <a:cubicBezTo>
                  <a:pt x="7000110" y="1481"/>
                  <a:pt x="7000110" y="4743"/>
                  <a:pt x="7000110" y="8004"/>
                </a:cubicBezTo>
                <a:cubicBezTo>
                  <a:pt x="7000143" y="8004"/>
                  <a:pt x="7004358" y="8004"/>
                  <a:pt x="7008575" y="8004"/>
                </a:cubicBezTo>
                <a:cubicBezTo>
                  <a:pt x="7008575" y="11278"/>
                  <a:pt x="7008575" y="11278"/>
                  <a:pt x="7008575" y="14552"/>
                </a:cubicBezTo>
                <a:cubicBezTo>
                  <a:pt x="7025504" y="11278"/>
                  <a:pt x="7042433" y="11278"/>
                  <a:pt x="7059361" y="8004"/>
                </a:cubicBezTo>
                <a:cubicBezTo>
                  <a:pt x="7067826" y="11278"/>
                  <a:pt x="7076290" y="11278"/>
                  <a:pt x="7084755" y="14552"/>
                </a:cubicBezTo>
                <a:cubicBezTo>
                  <a:pt x="7088987" y="11278"/>
                  <a:pt x="7088987" y="8004"/>
                  <a:pt x="7088987" y="4730"/>
                </a:cubicBezTo>
                <a:lnTo>
                  <a:pt x="7096394" y="7132"/>
                </a:lnTo>
                <a:cubicBezTo>
                  <a:pt x="7097452" y="7116"/>
                  <a:pt x="7097452" y="6299"/>
                  <a:pt x="7097452" y="4730"/>
                </a:cubicBezTo>
                <a:lnTo>
                  <a:pt x="7104858" y="8004"/>
                </a:lnTo>
                <a:cubicBezTo>
                  <a:pt x="7105916" y="8823"/>
                  <a:pt x="7105916" y="9641"/>
                  <a:pt x="7105916" y="11278"/>
                </a:cubicBezTo>
                <a:cubicBezTo>
                  <a:pt x="7110148" y="11278"/>
                  <a:pt x="7114380" y="8004"/>
                  <a:pt x="7118613" y="8004"/>
                </a:cubicBezTo>
                <a:cubicBezTo>
                  <a:pt x="7118613" y="11278"/>
                  <a:pt x="7118613" y="11278"/>
                  <a:pt x="7118613" y="14552"/>
                </a:cubicBezTo>
                <a:cubicBezTo>
                  <a:pt x="7127077" y="11278"/>
                  <a:pt x="7135542" y="11278"/>
                  <a:pt x="7144006" y="11278"/>
                </a:cubicBezTo>
                <a:cubicBezTo>
                  <a:pt x="7144006" y="11294"/>
                  <a:pt x="7144027" y="14552"/>
                  <a:pt x="7152471" y="14552"/>
                </a:cubicBezTo>
                <a:cubicBezTo>
                  <a:pt x="7156703" y="11278"/>
                  <a:pt x="7165167" y="11278"/>
                  <a:pt x="7173632" y="11278"/>
                </a:cubicBezTo>
                <a:cubicBezTo>
                  <a:pt x="7173632" y="8004"/>
                  <a:pt x="7173632" y="8004"/>
                  <a:pt x="7177864" y="4730"/>
                </a:cubicBezTo>
                <a:cubicBezTo>
                  <a:pt x="7190561" y="4730"/>
                  <a:pt x="7207490" y="4730"/>
                  <a:pt x="7220186" y="1455"/>
                </a:cubicBezTo>
                <a:lnTo>
                  <a:pt x="7224418" y="8004"/>
                </a:lnTo>
                <a:lnTo>
                  <a:pt x="7228651" y="1455"/>
                </a:lnTo>
                <a:cubicBezTo>
                  <a:pt x="7232883" y="1455"/>
                  <a:pt x="7232883" y="1455"/>
                  <a:pt x="7237115" y="1455"/>
                </a:cubicBezTo>
                <a:cubicBezTo>
                  <a:pt x="7237115" y="4730"/>
                  <a:pt x="7237115" y="8004"/>
                  <a:pt x="7237115" y="11278"/>
                </a:cubicBezTo>
                <a:cubicBezTo>
                  <a:pt x="7245580" y="11278"/>
                  <a:pt x="7249812" y="11278"/>
                  <a:pt x="7254044" y="11278"/>
                </a:cubicBezTo>
                <a:cubicBezTo>
                  <a:pt x="7262509" y="8004"/>
                  <a:pt x="7266741" y="11278"/>
                  <a:pt x="7270973" y="11278"/>
                </a:cubicBezTo>
                <a:cubicBezTo>
                  <a:pt x="7275205" y="8004"/>
                  <a:pt x="7275205" y="8004"/>
                  <a:pt x="7275205" y="4730"/>
                </a:cubicBezTo>
                <a:lnTo>
                  <a:pt x="7287902" y="8004"/>
                </a:lnTo>
                <a:cubicBezTo>
                  <a:pt x="7296366" y="8004"/>
                  <a:pt x="7300599" y="8004"/>
                  <a:pt x="7304831" y="4730"/>
                </a:cubicBezTo>
                <a:cubicBezTo>
                  <a:pt x="7304842" y="4730"/>
                  <a:pt x="7305049" y="4730"/>
                  <a:pt x="7309063" y="4730"/>
                </a:cubicBezTo>
                <a:cubicBezTo>
                  <a:pt x="7309063" y="8004"/>
                  <a:pt x="7313295" y="11278"/>
                  <a:pt x="7317528" y="14552"/>
                </a:cubicBezTo>
                <a:cubicBezTo>
                  <a:pt x="7321760" y="11278"/>
                  <a:pt x="7325992" y="11278"/>
                  <a:pt x="7330224" y="11278"/>
                </a:cubicBezTo>
                <a:cubicBezTo>
                  <a:pt x="7330224" y="11294"/>
                  <a:pt x="7330245" y="14552"/>
                  <a:pt x="7338689" y="14552"/>
                </a:cubicBezTo>
                <a:cubicBezTo>
                  <a:pt x="7338689" y="11278"/>
                  <a:pt x="7338689" y="11278"/>
                  <a:pt x="7342921" y="8004"/>
                </a:cubicBezTo>
                <a:cubicBezTo>
                  <a:pt x="7347153" y="8004"/>
                  <a:pt x="7351385" y="11278"/>
                  <a:pt x="7355618" y="11278"/>
                </a:cubicBezTo>
                <a:cubicBezTo>
                  <a:pt x="7355618" y="8004"/>
                  <a:pt x="7355618" y="4730"/>
                  <a:pt x="7355618" y="1455"/>
                </a:cubicBezTo>
                <a:lnTo>
                  <a:pt x="7360908" y="3093"/>
                </a:lnTo>
                <a:cubicBezTo>
                  <a:pt x="7361437" y="3502"/>
                  <a:pt x="7360908" y="3912"/>
                  <a:pt x="7359850" y="4730"/>
                </a:cubicBezTo>
                <a:cubicBezTo>
                  <a:pt x="7359850" y="8004"/>
                  <a:pt x="7359850" y="11278"/>
                  <a:pt x="7359850" y="14552"/>
                </a:cubicBezTo>
                <a:lnTo>
                  <a:pt x="7368314" y="4730"/>
                </a:lnTo>
                <a:cubicBezTo>
                  <a:pt x="7372547" y="4730"/>
                  <a:pt x="7372547" y="4730"/>
                  <a:pt x="7376779" y="4730"/>
                </a:cubicBezTo>
                <a:cubicBezTo>
                  <a:pt x="7376779" y="8004"/>
                  <a:pt x="7376779" y="8004"/>
                  <a:pt x="7376779" y="11278"/>
                </a:cubicBezTo>
                <a:cubicBezTo>
                  <a:pt x="7385243" y="11278"/>
                  <a:pt x="7385243" y="1455"/>
                  <a:pt x="7402172" y="4730"/>
                </a:cubicBezTo>
                <a:cubicBezTo>
                  <a:pt x="7419101" y="8004"/>
                  <a:pt x="7436030" y="8004"/>
                  <a:pt x="7457191" y="4730"/>
                </a:cubicBezTo>
                <a:cubicBezTo>
                  <a:pt x="7461423" y="1455"/>
                  <a:pt x="7465656" y="1455"/>
                  <a:pt x="7469888" y="1455"/>
                </a:cubicBezTo>
                <a:cubicBezTo>
                  <a:pt x="7469888" y="4730"/>
                  <a:pt x="7469888" y="8004"/>
                  <a:pt x="7469888" y="11278"/>
                </a:cubicBezTo>
                <a:cubicBezTo>
                  <a:pt x="7499514" y="11278"/>
                  <a:pt x="7507978" y="11278"/>
                  <a:pt x="7529139" y="4730"/>
                </a:cubicBezTo>
                <a:cubicBezTo>
                  <a:pt x="7529139" y="8004"/>
                  <a:pt x="7529139" y="8004"/>
                  <a:pt x="7529139" y="11278"/>
                </a:cubicBezTo>
                <a:cubicBezTo>
                  <a:pt x="7541836" y="11278"/>
                  <a:pt x="7550300" y="8004"/>
                  <a:pt x="7562997" y="8004"/>
                </a:cubicBezTo>
                <a:cubicBezTo>
                  <a:pt x="7575694" y="11278"/>
                  <a:pt x="7584158" y="11278"/>
                  <a:pt x="7592623" y="11278"/>
                </a:cubicBezTo>
                <a:cubicBezTo>
                  <a:pt x="7595797" y="8822"/>
                  <a:pt x="7594739" y="8004"/>
                  <a:pt x="7596855" y="8004"/>
                </a:cubicBezTo>
                <a:cubicBezTo>
                  <a:pt x="7601087" y="11278"/>
                  <a:pt x="7605319" y="11278"/>
                  <a:pt x="7609552" y="14552"/>
                </a:cubicBezTo>
                <a:cubicBezTo>
                  <a:pt x="7618016" y="14552"/>
                  <a:pt x="7622248" y="11278"/>
                  <a:pt x="7634945" y="14552"/>
                </a:cubicBezTo>
                <a:cubicBezTo>
                  <a:pt x="7634945" y="14566"/>
                  <a:pt x="7634963" y="17819"/>
                  <a:pt x="7643409" y="14552"/>
                </a:cubicBezTo>
                <a:cubicBezTo>
                  <a:pt x="7656106" y="14552"/>
                  <a:pt x="7668803" y="17826"/>
                  <a:pt x="7681499" y="17826"/>
                </a:cubicBezTo>
                <a:cubicBezTo>
                  <a:pt x="7681499" y="17818"/>
                  <a:pt x="7681499" y="17656"/>
                  <a:pt x="7681499" y="14552"/>
                </a:cubicBezTo>
                <a:cubicBezTo>
                  <a:pt x="7685732" y="14552"/>
                  <a:pt x="7685732" y="14552"/>
                  <a:pt x="7689964" y="14552"/>
                </a:cubicBezTo>
                <a:cubicBezTo>
                  <a:pt x="7698428" y="11278"/>
                  <a:pt x="7702661" y="14552"/>
                  <a:pt x="7702661" y="14552"/>
                </a:cubicBezTo>
                <a:cubicBezTo>
                  <a:pt x="7715357" y="14552"/>
                  <a:pt x="7728054" y="14552"/>
                  <a:pt x="7736518" y="14552"/>
                </a:cubicBezTo>
                <a:lnTo>
                  <a:pt x="7744983" y="4730"/>
                </a:lnTo>
                <a:cubicBezTo>
                  <a:pt x="7757680" y="4730"/>
                  <a:pt x="7770376" y="4730"/>
                  <a:pt x="7783073" y="4730"/>
                </a:cubicBezTo>
                <a:cubicBezTo>
                  <a:pt x="7787305" y="1455"/>
                  <a:pt x="7795770" y="1455"/>
                  <a:pt x="7804234" y="1455"/>
                </a:cubicBezTo>
                <a:cubicBezTo>
                  <a:pt x="7804234" y="1481"/>
                  <a:pt x="7804234" y="4743"/>
                  <a:pt x="7804234" y="8004"/>
                </a:cubicBezTo>
                <a:cubicBezTo>
                  <a:pt x="7804245" y="8004"/>
                  <a:pt x="7804445" y="8004"/>
                  <a:pt x="7808466" y="8004"/>
                </a:cubicBezTo>
                <a:lnTo>
                  <a:pt x="7808466" y="1455"/>
                </a:lnTo>
                <a:cubicBezTo>
                  <a:pt x="7808481" y="1455"/>
                  <a:pt x="7812707" y="1455"/>
                  <a:pt x="7816931" y="1455"/>
                </a:cubicBezTo>
                <a:cubicBezTo>
                  <a:pt x="7816931" y="4730"/>
                  <a:pt x="7816931" y="8004"/>
                  <a:pt x="7816931" y="11278"/>
                </a:cubicBezTo>
                <a:cubicBezTo>
                  <a:pt x="7816942" y="11278"/>
                  <a:pt x="7817142" y="11278"/>
                  <a:pt x="7821163" y="11278"/>
                </a:cubicBezTo>
                <a:cubicBezTo>
                  <a:pt x="7821163" y="11285"/>
                  <a:pt x="7821163" y="11432"/>
                  <a:pt x="7821163" y="14552"/>
                </a:cubicBezTo>
                <a:cubicBezTo>
                  <a:pt x="7821174" y="14552"/>
                  <a:pt x="7821372" y="14552"/>
                  <a:pt x="7825395" y="14552"/>
                </a:cubicBezTo>
                <a:cubicBezTo>
                  <a:pt x="7829628" y="11278"/>
                  <a:pt x="7833860" y="11278"/>
                  <a:pt x="7842324" y="11278"/>
                </a:cubicBezTo>
                <a:cubicBezTo>
                  <a:pt x="7842324" y="11285"/>
                  <a:pt x="7842324" y="11432"/>
                  <a:pt x="7842324" y="14552"/>
                </a:cubicBezTo>
                <a:cubicBezTo>
                  <a:pt x="7855021" y="11278"/>
                  <a:pt x="7859253" y="11278"/>
                  <a:pt x="7867718" y="14552"/>
                </a:cubicBezTo>
                <a:cubicBezTo>
                  <a:pt x="7867718" y="11278"/>
                  <a:pt x="7871950" y="8004"/>
                  <a:pt x="7871950" y="4730"/>
                </a:cubicBezTo>
                <a:cubicBezTo>
                  <a:pt x="7888879" y="8004"/>
                  <a:pt x="7905808" y="8004"/>
                  <a:pt x="7918504" y="8004"/>
                </a:cubicBezTo>
                <a:cubicBezTo>
                  <a:pt x="7926969" y="8004"/>
                  <a:pt x="7939666" y="8004"/>
                  <a:pt x="7948130" y="4730"/>
                </a:cubicBezTo>
                <a:cubicBezTo>
                  <a:pt x="7948130" y="8004"/>
                  <a:pt x="7948130" y="8004"/>
                  <a:pt x="7952362" y="11278"/>
                </a:cubicBezTo>
                <a:cubicBezTo>
                  <a:pt x="7952426" y="11285"/>
                  <a:pt x="7981988" y="14552"/>
                  <a:pt x="7981988" y="14552"/>
                </a:cubicBezTo>
                <a:cubicBezTo>
                  <a:pt x="7981992" y="11278"/>
                  <a:pt x="7986223" y="11278"/>
                  <a:pt x="7990452" y="11278"/>
                </a:cubicBezTo>
                <a:cubicBezTo>
                  <a:pt x="7998917" y="11278"/>
                  <a:pt x="8003149" y="11278"/>
                  <a:pt x="8007381" y="11278"/>
                </a:cubicBezTo>
                <a:lnTo>
                  <a:pt x="8024310" y="11278"/>
                </a:lnTo>
                <a:cubicBezTo>
                  <a:pt x="8024310" y="8004"/>
                  <a:pt x="8028542" y="8004"/>
                  <a:pt x="8028542" y="4730"/>
                </a:cubicBezTo>
                <a:cubicBezTo>
                  <a:pt x="8037007" y="4730"/>
                  <a:pt x="8049704" y="4730"/>
                  <a:pt x="8058168" y="4730"/>
                </a:cubicBezTo>
                <a:cubicBezTo>
                  <a:pt x="8062400" y="8004"/>
                  <a:pt x="8062400" y="8004"/>
                  <a:pt x="8062400" y="11278"/>
                </a:cubicBezTo>
                <a:lnTo>
                  <a:pt x="8070865" y="8004"/>
                </a:lnTo>
                <a:cubicBezTo>
                  <a:pt x="8075097" y="11278"/>
                  <a:pt x="8075097" y="11278"/>
                  <a:pt x="8075097" y="14552"/>
                </a:cubicBezTo>
                <a:cubicBezTo>
                  <a:pt x="8083561" y="11278"/>
                  <a:pt x="8083561" y="8004"/>
                  <a:pt x="8083561" y="1455"/>
                </a:cubicBezTo>
                <a:cubicBezTo>
                  <a:pt x="8092026" y="4730"/>
                  <a:pt x="8092026" y="8004"/>
                  <a:pt x="8096258" y="8004"/>
                </a:cubicBezTo>
                <a:cubicBezTo>
                  <a:pt x="8096299" y="8004"/>
                  <a:pt x="8100511" y="8004"/>
                  <a:pt x="8104723" y="8004"/>
                </a:cubicBezTo>
                <a:cubicBezTo>
                  <a:pt x="8117419" y="11278"/>
                  <a:pt x="8130116" y="8004"/>
                  <a:pt x="8147045" y="8004"/>
                </a:cubicBezTo>
                <a:cubicBezTo>
                  <a:pt x="8151277" y="11278"/>
                  <a:pt x="8155509" y="8004"/>
                  <a:pt x="8159742" y="8004"/>
                </a:cubicBezTo>
                <a:cubicBezTo>
                  <a:pt x="8176670" y="14552"/>
                  <a:pt x="8197832" y="11278"/>
                  <a:pt x="8202064" y="11278"/>
                </a:cubicBezTo>
                <a:cubicBezTo>
                  <a:pt x="8210528" y="11278"/>
                  <a:pt x="8210528" y="17826"/>
                  <a:pt x="8218993" y="14552"/>
                </a:cubicBezTo>
                <a:lnTo>
                  <a:pt x="8223225" y="11278"/>
                </a:lnTo>
                <a:cubicBezTo>
                  <a:pt x="8235922" y="8004"/>
                  <a:pt x="8235922" y="17826"/>
                  <a:pt x="8257083" y="14552"/>
                </a:cubicBezTo>
                <a:cubicBezTo>
                  <a:pt x="8261315" y="14552"/>
                  <a:pt x="8265547" y="14552"/>
                  <a:pt x="8274012" y="14552"/>
                </a:cubicBezTo>
                <a:cubicBezTo>
                  <a:pt x="8282476" y="11278"/>
                  <a:pt x="8290941" y="11278"/>
                  <a:pt x="8299405" y="11278"/>
                </a:cubicBezTo>
                <a:cubicBezTo>
                  <a:pt x="8299405" y="11285"/>
                  <a:pt x="8299405" y="11432"/>
                  <a:pt x="8299405" y="14552"/>
                </a:cubicBezTo>
                <a:cubicBezTo>
                  <a:pt x="8299415" y="14552"/>
                  <a:pt x="8299606" y="14552"/>
                  <a:pt x="8303637" y="14552"/>
                </a:cubicBezTo>
                <a:cubicBezTo>
                  <a:pt x="8316334" y="11278"/>
                  <a:pt x="8329031" y="14552"/>
                  <a:pt x="8341727" y="14552"/>
                </a:cubicBezTo>
                <a:lnTo>
                  <a:pt x="8345960" y="11278"/>
                </a:lnTo>
                <a:cubicBezTo>
                  <a:pt x="8354424" y="11278"/>
                  <a:pt x="8358656" y="11278"/>
                  <a:pt x="8367121" y="11278"/>
                </a:cubicBezTo>
                <a:cubicBezTo>
                  <a:pt x="8367121" y="11285"/>
                  <a:pt x="8367121" y="11432"/>
                  <a:pt x="8367121" y="14552"/>
                </a:cubicBezTo>
                <a:lnTo>
                  <a:pt x="8388282" y="14552"/>
                </a:lnTo>
                <a:lnTo>
                  <a:pt x="8396746" y="8004"/>
                </a:lnTo>
                <a:cubicBezTo>
                  <a:pt x="8409443" y="4730"/>
                  <a:pt x="8439069" y="8004"/>
                  <a:pt x="8460230" y="8004"/>
                </a:cubicBezTo>
                <a:cubicBezTo>
                  <a:pt x="8472926" y="8004"/>
                  <a:pt x="8468694" y="8004"/>
                  <a:pt x="8477159" y="11278"/>
                </a:cubicBezTo>
                <a:lnTo>
                  <a:pt x="8485623" y="1455"/>
                </a:lnTo>
                <a:cubicBezTo>
                  <a:pt x="8489855" y="4730"/>
                  <a:pt x="8489855" y="8004"/>
                  <a:pt x="8489855" y="11278"/>
                </a:cubicBezTo>
                <a:cubicBezTo>
                  <a:pt x="8502552" y="14552"/>
                  <a:pt x="8511016" y="8004"/>
                  <a:pt x="8527945" y="11278"/>
                </a:cubicBezTo>
                <a:cubicBezTo>
                  <a:pt x="8527945" y="11285"/>
                  <a:pt x="8527945" y="11432"/>
                  <a:pt x="8527945" y="14552"/>
                </a:cubicBezTo>
                <a:lnTo>
                  <a:pt x="8536410" y="11278"/>
                </a:lnTo>
                <a:lnTo>
                  <a:pt x="8543816" y="13734"/>
                </a:lnTo>
                <a:cubicBezTo>
                  <a:pt x="8544874" y="12915"/>
                  <a:pt x="8544874" y="11278"/>
                  <a:pt x="8544874" y="11278"/>
                </a:cubicBezTo>
                <a:cubicBezTo>
                  <a:pt x="8561803" y="11278"/>
                  <a:pt x="8578732" y="8004"/>
                  <a:pt x="8595661" y="8004"/>
                </a:cubicBezTo>
                <a:cubicBezTo>
                  <a:pt x="8595668" y="11278"/>
                  <a:pt x="8595835" y="11278"/>
                  <a:pt x="8599893" y="11278"/>
                </a:cubicBezTo>
                <a:cubicBezTo>
                  <a:pt x="8599893" y="8004"/>
                  <a:pt x="8604126" y="4730"/>
                  <a:pt x="8608358" y="1455"/>
                </a:cubicBezTo>
                <a:cubicBezTo>
                  <a:pt x="8608369" y="1455"/>
                  <a:pt x="8608572" y="1455"/>
                  <a:pt x="8612590" y="1455"/>
                </a:cubicBezTo>
                <a:cubicBezTo>
                  <a:pt x="8616822" y="4730"/>
                  <a:pt x="8625287" y="4730"/>
                  <a:pt x="8633751" y="4730"/>
                </a:cubicBezTo>
                <a:cubicBezTo>
                  <a:pt x="8633751" y="4722"/>
                  <a:pt x="8633751" y="4563"/>
                  <a:pt x="8633751" y="1455"/>
                </a:cubicBezTo>
                <a:lnTo>
                  <a:pt x="8641158" y="3093"/>
                </a:lnTo>
                <a:cubicBezTo>
                  <a:pt x="8650680" y="4730"/>
                  <a:pt x="8659145" y="4730"/>
                  <a:pt x="8667609" y="1455"/>
                </a:cubicBezTo>
                <a:lnTo>
                  <a:pt x="8684538" y="8004"/>
                </a:lnTo>
                <a:lnTo>
                  <a:pt x="8684538" y="1455"/>
                </a:lnTo>
                <a:cubicBezTo>
                  <a:pt x="8693002" y="1455"/>
                  <a:pt x="8701467" y="1455"/>
                  <a:pt x="8709931" y="1455"/>
                </a:cubicBezTo>
                <a:cubicBezTo>
                  <a:pt x="8709931" y="4730"/>
                  <a:pt x="8709931" y="8004"/>
                  <a:pt x="8709931" y="11278"/>
                </a:cubicBezTo>
                <a:cubicBezTo>
                  <a:pt x="8726860" y="11278"/>
                  <a:pt x="8739557" y="11278"/>
                  <a:pt x="8756486" y="11278"/>
                </a:cubicBezTo>
                <a:cubicBezTo>
                  <a:pt x="8756486" y="11285"/>
                  <a:pt x="8756486" y="11432"/>
                  <a:pt x="8756486" y="14552"/>
                </a:cubicBezTo>
                <a:cubicBezTo>
                  <a:pt x="8756517" y="14552"/>
                  <a:pt x="8760734" y="14552"/>
                  <a:pt x="8764950" y="14552"/>
                </a:cubicBezTo>
                <a:cubicBezTo>
                  <a:pt x="8777647" y="14552"/>
                  <a:pt x="8786111" y="14552"/>
                  <a:pt x="8794576" y="14552"/>
                </a:cubicBezTo>
                <a:lnTo>
                  <a:pt x="8811505" y="14552"/>
                </a:lnTo>
                <a:cubicBezTo>
                  <a:pt x="8819969" y="11278"/>
                  <a:pt x="8828434" y="11278"/>
                  <a:pt x="8836898" y="11278"/>
                </a:cubicBezTo>
                <a:cubicBezTo>
                  <a:pt x="8836898" y="11285"/>
                  <a:pt x="8836898" y="11432"/>
                  <a:pt x="8836898" y="14552"/>
                </a:cubicBezTo>
                <a:lnTo>
                  <a:pt x="8844305" y="11278"/>
                </a:lnTo>
                <a:cubicBezTo>
                  <a:pt x="8845363" y="10460"/>
                  <a:pt x="8845363" y="9641"/>
                  <a:pt x="8845363" y="8004"/>
                </a:cubicBezTo>
                <a:cubicBezTo>
                  <a:pt x="8862292" y="4730"/>
                  <a:pt x="8883453" y="11278"/>
                  <a:pt x="8896149" y="14552"/>
                </a:cubicBezTo>
                <a:cubicBezTo>
                  <a:pt x="8896160" y="14552"/>
                  <a:pt x="8896362" y="14552"/>
                  <a:pt x="8900382" y="14552"/>
                </a:cubicBezTo>
                <a:cubicBezTo>
                  <a:pt x="8900393" y="14552"/>
                  <a:pt x="8900600" y="14552"/>
                  <a:pt x="8904614" y="14552"/>
                </a:cubicBezTo>
                <a:cubicBezTo>
                  <a:pt x="8917311" y="11278"/>
                  <a:pt x="8930007" y="11278"/>
                  <a:pt x="8942704" y="11278"/>
                </a:cubicBezTo>
                <a:cubicBezTo>
                  <a:pt x="8942704" y="8004"/>
                  <a:pt x="8942704" y="4730"/>
                  <a:pt x="8946936" y="1455"/>
                </a:cubicBezTo>
                <a:lnTo>
                  <a:pt x="8955401" y="11278"/>
                </a:lnTo>
                <a:cubicBezTo>
                  <a:pt x="8959633" y="11278"/>
                  <a:pt x="8959633" y="11278"/>
                  <a:pt x="8963865" y="11278"/>
                </a:cubicBezTo>
                <a:cubicBezTo>
                  <a:pt x="8965981" y="6367"/>
                  <a:pt x="8965981" y="6367"/>
                  <a:pt x="8968097" y="4730"/>
                </a:cubicBezTo>
                <a:cubicBezTo>
                  <a:pt x="8968097" y="4722"/>
                  <a:pt x="8968097" y="4563"/>
                  <a:pt x="8968097" y="1455"/>
                </a:cubicBezTo>
                <a:cubicBezTo>
                  <a:pt x="8972330" y="4730"/>
                  <a:pt x="8976562" y="8004"/>
                  <a:pt x="8980794" y="8004"/>
                </a:cubicBezTo>
                <a:cubicBezTo>
                  <a:pt x="8985026" y="8004"/>
                  <a:pt x="8985026" y="4730"/>
                  <a:pt x="8993491" y="4730"/>
                </a:cubicBezTo>
                <a:lnTo>
                  <a:pt x="9010420" y="8004"/>
                </a:lnTo>
                <a:cubicBezTo>
                  <a:pt x="9014652" y="8004"/>
                  <a:pt x="9014652" y="4730"/>
                  <a:pt x="9014652" y="1455"/>
                </a:cubicBezTo>
                <a:cubicBezTo>
                  <a:pt x="9018884" y="4730"/>
                  <a:pt x="9023116" y="4730"/>
                  <a:pt x="9027349" y="4730"/>
                </a:cubicBezTo>
                <a:cubicBezTo>
                  <a:pt x="9031581" y="8004"/>
                  <a:pt x="9035813" y="8004"/>
                  <a:pt x="9040045" y="4730"/>
                </a:cubicBezTo>
                <a:cubicBezTo>
                  <a:pt x="9048510" y="8004"/>
                  <a:pt x="9061206" y="8004"/>
                  <a:pt x="9069671" y="8004"/>
                </a:cubicBezTo>
                <a:cubicBezTo>
                  <a:pt x="9069679" y="11278"/>
                  <a:pt x="9069853" y="11278"/>
                  <a:pt x="9073903" y="11278"/>
                </a:cubicBezTo>
                <a:cubicBezTo>
                  <a:pt x="9082368" y="8004"/>
                  <a:pt x="9090832" y="11278"/>
                  <a:pt x="9099297" y="11278"/>
                </a:cubicBezTo>
                <a:cubicBezTo>
                  <a:pt x="9099297" y="8004"/>
                  <a:pt x="9099297" y="8004"/>
                  <a:pt x="9103529" y="4730"/>
                </a:cubicBezTo>
                <a:cubicBezTo>
                  <a:pt x="9111993" y="4730"/>
                  <a:pt x="9116225" y="4730"/>
                  <a:pt x="9124690" y="1455"/>
                </a:cubicBezTo>
                <a:cubicBezTo>
                  <a:pt x="9128922" y="4730"/>
                  <a:pt x="9128922" y="8004"/>
                  <a:pt x="9133154" y="11278"/>
                </a:cubicBezTo>
                <a:cubicBezTo>
                  <a:pt x="9135271" y="10459"/>
                  <a:pt x="9135271" y="9641"/>
                  <a:pt x="9137387" y="8004"/>
                </a:cubicBezTo>
                <a:cubicBezTo>
                  <a:pt x="9145851" y="8004"/>
                  <a:pt x="9158548" y="11278"/>
                  <a:pt x="9158548" y="11278"/>
                </a:cubicBezTo>
                <a:cubicBezTo>
                  <a:pt x="9171244" y="8004"/>
                  <a:pt x="9179709" y="8004"/>
                  <a:pt x="9188173" y="8004"/>
                </a:cubicBezTo>
                <a:cubicBezTo>
                  <a:pt x="9196638" y="11278"/>
                  <a:pt x="9200870" y="11278"/>
                  <a:pt x="9205102" y="11278"/>
                </a:cubicBezTo>
                <a:cubicBezTo>
                  <a:pt x="9213567" y="8004"/>
                  <a:pt x="9217799" y="8004"/>
                  <a:pt x="9226263" y="8004"/>
                </a:cubicBezTo>
                <a:cubicBezTo>
                  <a:pt x="9238960" y="14552"/>
                  <a:pt x="9247425" y="8004"/>
                  <a:pt x="9260121" y="8004"/>
                </a:cubicBezTo>
                <a:cubicBezTo>
                  <a:pt x="9264354" y="8004"/>
                  <a:pt x="9268586" y="11278"/>
                  <a:pt x="9272818" y="11278"/>
                </a:cubicBezTo>
                <a:cubicBezTo>
                  <a:pt x="9285515" y="8004"/>
                  <a:pt x="9298211" y="11278"/>
                  <a:pt x="9310908" y="11278"/>
                </a:cubicBezTo>
                <a:cubicBezTo>
                  <a:pt x="9315140" y="8004"/>
                  <a:pt x="9315140" y="8004"/>
                  <a:pt x="9319373" y="8004"/>
                </a:cubicBezTo>
                <a:cubicBezTo>
                  <a:pt x="9319373" y="7996"/>
                  <a:pt x="9319373" y="7841"/>
                  <a:pt x="9319373" y="4730"/>
                </a:cubicBezTo>
                <a:cubicBezTo>
                  <a:pt x="9323605" y="8004"/>
                  <a:pt x="9327837" y="8004"/>
                  <a:pt x="9332069" y="8004"/>
                </a:cubicBezTo>
                <a:lnTo>
                  <a:pt x="9340534" y="8004"/>
                </a:lnTo>
                <a:cubicBezTo>
                  <a:pt x="9340534" y="7996"/>
                  <a:pt x="9340534" y="7841"/>
                  <a:pt x="9340534" y="4730"/>
                </a:cubicBezTo>
                <a:lnTo>
                  <a:pt x="9357463" y="8004"/>
                </a:lnTo>
                <a:cubicBezTo>
                  <a:pt x="9365927" y="11278"/>
                  <a:pt x="9378624" y="11278"/>
                  <a:pt x="9387088" y="11278"/>
                </a:cubicBezTo>
                <a:cubicBezTo>
                  <a:pt x="9387088" y="11285"/>
                  <a:pt x="9387088" y="11432"/>
                  <a:pt x="9387088" y="14552"/>
                </a:cubicBezTo>
                <a:cubicBezTo>
                  <a:pt x="9387098" y="14552"/>
                  <a:pt x="9387302" y="14552"/>
                  <a:pt x="9391320" y="14552"/>
                </a:cubicBezTo>
                <a:cubicBezTo>
                  <a:pt x="9395553" y="11278"/>
                  <a:pt x="9399785" y="11278"/>
                  <a:pt x="9404017" y="11278"/>
                </a:cubicBezTo>
                <a:cubicBezTo>
                  <a:pt x="9404025" y="8004"/>
                  <a:pt x="9404203" y="8004"/>
                  <a:pt x="9408249" y="8004"/>
                </a:cubicBezTo>
                <a:cubicBezTo>
                  <a:pt x="9412482" y="11278"/>
                  <a:pt x="9416714" y="11278"/>
                  <a:pt x="9425178" y="11278"/>
                </a:cubicBezTo>
                <a:cubicBezTo>
                  <a:pt x="9425203" y="11298"/>
                  <a:pt x="9429424" y="14552"/>
                  <a:pt x="9433643" y="14552"/>
                </a:cubicBezTo>
                <a:cubicBezTo>
                  <a:pt x="9433643" y="11278"/>
                  <a:pt x="9437875" y="11278"/>
                  <a:pt x="9437875" y="4730"/>
                </a:cubicBezTo>
                <a:cubicBezTo>
                  <a:pt x="9450572" y="8004"/>
                  <a:pt x="9467501" y="8004"/>
                  <a:pt x="9480197" y="8004"/>
                </a:cubicBezTo>
                <a:cubicBezTo>
                  <a:pt x="9480197" y="7996"/>
                  <a:pt x="9480197" y="7841"/>
                  <a:pt x="9480197" y="4730"/>
                </a:cubicBezTo>
                <a:lnTo>
                  <a:pt x="9501358" y="4730"/>
                </a:lnTo>
                <a:cubicBezTo>
                  <a:pt x="9509823" y="8004"/>
                  <a:pt x="9518287" y="8004"/>
                  <a:pt x="9526752" y="8004"/>
                </a:cubicBezTo>
                <a:cubicBezTo>
                  <a:pt x="9543681" y="11278"/>
                  <a:pt x="9556378" y="11278"/>
                  <a:pt x="9569074" y="11278"/>
                </a:cubicBezTo>
                <a:lnTo>
                  <a:pt x="9572676" y="13212"/>
                </a:lnTo>
                <a:lnTo>
                  <a:pt x="9573306" y="14552"/>
                </a:lnTo>
                <a:lnTo>
                  <a:pt x="9581771" y="14552"/>
                </a:lnTo>
                <a:cubicBezTo>
                  <a:pt x="9577326" y="14552"/>
                  <a:pt x="9574438" y="14151"/>
                  <a:pt x="9572676" y="13212"/>
                </a:cubicBezTo>
                <a:cubicBezTo>
                  <a:pt x="9571190" y="9641"/>
                  <a:pt x="9571190" y="9641"/>
                  <a:pt x="9569074" y="8004"/>
                </a:cubicBezTo>
                <a:cubicBezTo>
                  <a:pt x="9570132" y="3093"/>
                  <a:pt x="9571190" y="3093"/>
                  <a:pt x="9573306" y="1455"/>
                </a:cubicBezTo>
                <a:cubicBezTo>
                  <a:pt x="9577539" y="1455"/>
                  <a:pt x="9581771" y="1455"/>
                  <a:pt x="9586003" y="1455"/>
                </a:cubicBezTo>
                <a:cubicBezTo>
                  <a:pt x="9590235" y="4730"/>
                  <a:pt x="9590235" y="4730"/>
                  <a:pt x="9594468" y="1455"/>
                </a:cubicBezTo>
                <a:cubicBezTo>
                  <a:pt x="9598700" y="4730"/>
                  <a:pt x="9598700" y="4730"/>
                  <a:pt x="9602932" y="4730"/>
                </a:cubicBezTo>
                <a:cubicBezTo>
                  <a:pt x="9628325" y="8004"/>
                  <a:pt x="9657951" y="11278"/>
                  <a:pt x="9683344" y="11278"/>
                </a:cubicBezTo>
                <a:cubicBezTo>
                  <a:pt x="9696041" y="8004"/>
                  <a:pt x="9708738" y="14552"/>
                  <a:pt x="9717202" y="14552"/>
                </a:cubicBezTo>
                <a:cubicBezTo>
                  <a:pt x="9721435" y="17826"/>
                  <a:pt x="9717202" y="14552"/>
                  <a:pt x="9721435" y="14552"/>
                </a:cubicBezTo>
                <a:cubicBezTo>
                  <a:pt x="9725667" y="14552"/>
                  <a:pt x="9729899" y="14552"/>
                  <a:pt x="9734131" y="14552"/>
                </a:cubicBezTo>
                <a:cubicBezTo>
                  <a:pt x="9738363" y="14552"/>
                  <a:pt x="9742596" y="14552"/>
                  <a:pt x="9746828" y="14552"/>
                </a:cubicBezTo>
                <a:cubicBezTo>
                  <a:pt x="9755292" y="14552"/>
                  <a:pt x="9759525" y="14552"/>
                  <a:pt x="9767989" y="14552"/>
                </a:cubicBezTo>
                <a:lnTo>
                  <a:pt x="9776454" y="17826"/>
                </a:lnTo>
                <a:cubicBezTo>
                  <a:pt x="9780686" y="17821"/>
                  <a:pt x="9780686" y="17688"/>
                  <a:pt x="9780686" y="14552"/>
                </a:cubicBezTo>
                <a:cubicBezTo>
                  <a:pt x="9789150" y="14552"/>
                  <a:pt x="9793382" y="14552"/>
                  <a:pt x="9801847" y="14552"/>
                </a:cubicBezTo>
                <a:cubicBezTo>
                  <a:pt x="9818776" y="11278"/>
                  <a:pt x="9839937" y="17826"/>
                  <a:pt x="9848401" y="17826"/>
                </a:cubicBezTo>
                <a:cubicBezTo>
                  <a:pt x="9861098" y="14552"/>
                  <a:pt x="9873795" y="14552"/>
                  <a:pt x="9886492" y="14552"/>
                </a:cubicBezTo>
                <a:cubicBezTo>
                  <a:pt x="9886492" y="14523"/>
                  <a:pt x="9886492" y="11263"/>
                  <a:pt x="9886492" y="8004"/>
                </a:cubicBezTo>
                <a:cubicBezTo>
                  <a:pt x="9886515" y="8022"/>
                  <a:pt x="9890736" y="11278"/>
                  <a:pt x="9894956" y="11278"/>
                </a:cubicBezTo>
                <a:cubicBezTo>
                  <a:pt x="9894956" y="8004"/>
                  <a:pt x="9894956" y="8004"/>
                  <a:pt x="9894956" y="4730"/>
                </a:cubicBezTo>
                <a:cubicBezTo>
                  <a:pt x="9894966" y="4730"/>
                  <a:pt x="9895163" y="4730"/>
                  <a:pt x="9899188" y="4730"/>
                </a:cubicBezTo>
                <a:cubicBezTo>
                  <a:pt x="9899188" y="8004"/>
                  <a:pt x="9899188" y="8004"/>
                  <a:pt x="9899188" y="11278"/>
                </a:cubicBezTo>
                <a:cubicBezTo>
                  <a:pt x="9907653" y="11278"/>
                  <a:pt x="9916117" y="11278"/>
                  <a:pt x="9924582" y="14552"/>
                </a:cubicBezTo>
                <a:cubicBezTo>
                  <a:pt x="9933046" y="11278"/>
                  <a:pt x="9945743" y="11278"/>
                  <a:pt x="9954207" y="11278"/>
                </a:cubicBezTo>
                <a:cubicBezTo>
                  <a:pt x="9954207" y="11285"/>
                  <a:pt x="9954207" y="11432"/>
                  <a:pt x="9954207" y="14552"/>
                </a:cubicBezTo>
                <a:lnTo>
                  <a:pt x="9962672" y="14552"/>
                </a:lnTo>
                <a:cubicBezTo>
                  <a:pt x="9971136" y="14552"/>
                  <a:pt x="9979601" y="14552"/>
                  <a:pt x="9988065" y="14552"/>
                </a:cubicBezTo>
                <a:cubicBezTo>
                  <a:pt x="9988065" y="14513"/>
                  <a:pt x="9988078" y="8014"/>
                  <a:pt x="9992297" y="11278"/>
                </a:cubicBezTo>
                <a:cubicBezTo>
                  <a:pt x="9992297" y="11285"/>
                  <a:pt x="9992297" y="11432"/>
                  <a:pt x="9992297" y="14552"/>
                </a:cubicBezTo>
                <a:cubicBezTo>
                  <a:pt x="10013458" y="11278"/>
                  <a:pt x="10021923" y="17826"/>
                  <a:pt x="10043084" y="14552"/>
                </a:cubicBezTo>
                <a:cubicBezTo>
                  <a:pt x="10051549" y="11278"/>
                  <a:pt x="10060013" y="11278"/>
                  <a:pt x="10068477" y="14552"/>
                </a:cubicBezTo>
                <a:cubicBezTo>
                  <a:pt x="10072710" y="11278"/>
                  <a:pt x="10076942" y="11278"/>
                  <a:pt x="10081174" y="11278"/>
                </a:cubicBezTo>
                <a:cubicBezTo>
                  <a:pt x="10085406" y="8004"/>
                  <a:pt x="10089639" y="8004"/>
                  <a:pt x="10093871" y="8004"/>
                </a:cubicBezTo>
                <a:cubicBezTo>
                  <a:pt x="10093871" y="7996"/>
                  <a:pt x="10093871" y="7841"/>
                  <a:pt x="10093871" y="4730"/>
                </a:cubicBezTo>
                <a:lnTo>
                  <a:pt x="10101277" y="6367"/>
                </a:lnTo>
                <a:cubicBezTo>
                  <a:pt x="10110800" y="8004"/>
                  <a:pt x="10119264" y="8004"/>
                  <a:pt x="10127729" y="4730"/>
                </a:cubicBezTo>
                <a:lnTo>
                  <a:pt x="10136193" y="8004"/>
                </a:lnTo>
                <a:lnTo>
                  <a:pt x="10144658" y="8004"/>
                </a:lnTo>
                <a:cubicBezTo>
                  <a:pt x="10148890" y="8004"/>
                  <a:pt x="10153122" y="11278"/>
                  <a:pt x="10157354" y="11278"/>
                </a:cubicBezTo>
                <a:cubicBezTo>
                  <a:pt x="10159471" y="6367"/>
                  <a:pt x="10159471" y="6367"/>
                  <a:pt x="10161587" y="4730"/>
                </a:cubicBezTo>
                <a:cubicBezTo>
                  <a:pt x="10161587" y="4722"/>
                  <a:pt x="10161587" y="4563"/>
                  <a:pt x="10161587" y="1455"/>
                </a:cubicBezTo>
                <a:cubicBezTo>
                  <a:pt x="10170051" y="4730"/>
                  <a:pt x="10174283" y="4730"/>
                  <a:pt x="10182748" y="4730"/>
                </a:cubicBezTo>
                <a:cubicBezTo>
                  <a:pt x="10182748" y="8004"/>
                  <a:pt x="10182748" y="8004"/>
                  <a:pt x="10186980" y="11278"/>
                </a:cubicBezTo>
                <a:cubicBezTo>
                  <a:pt x="10187040" y="11274"/>
                  <a:pt x="10233542" y="8004"/>
                  <a:pt x="10246231" y="8004"/>
                </a:cubicBezTo>
                <a:lnTo>
                  <a:pt x="10250463" y="1455"/>
                </a:lnTo>
                <a:cubicBezTo>
                  <a:pt x="10254696" y="1455"/>
                  <a:pt x="10258928" y="1455"/>
                  <a:pt x="10263160" y="1455"/>
                </a:cubicBezTo>
                <a:cubicBezTo>
                  <a:pt x="10267392" y="4730"/>
                  <a:pt x="10267392" y="4730"/>
                  <a:pt x="10267392" y="11278"/>
                </a:cubicBezTo>
                <a:cubicBezTo>
                  <a:pt x="10271625" y="8004"/>
                  <a:pt x="10271625" y="4730"/>
                  <a:pt x="10275857" y="1455"/>
                </a:cubicBezTo>
                <a:lnTo>
                  <a:pt x="10281676" y="1455"/>
                </a:lnTo>
                <a:cubicBezTo>
                  <a:pt x="10282205" y="2274"/>
                  <a:pt x="10282205" y="3093"/>
                  <a:pt x="10284321" y="1455"/>
                </a:cubicBezTo>
                <a:lnTo>
                  <a:pt x="10304953" y="2683"/>
                </a:lnTo>
                <a:cubicBezTo>
                  <a:pt x="10308657" y="3911"/>
                  <a:pt x="10309715" y="6367"/>
                  <a:pt x="10309715" y="11278"/>
                </a:cubicBezTo>
                <a:lnTo>
                  <a:pt x="10318179" y="11278"/>
                </a:lnTo>
                <a:cubicBezTo>
                  <a:pt x="10318179" y="8004"/>
                  <a:pt x="10318179" y="8004"/>
                  <a:pt x="10318179" y="4730"/>
                </a:cubicBezTo>
                <a:cubicBezTo>
                  <a:pt x="10322411" y="8004"/>
                  <a:pt x="10360501" y="11278"/>
                  <a:pt x="10373198" y="8004"/>
                </a:cubicBezTo>
                <a:cubicBezTo>
                  <a:pt x="10373198" y="7996"/>
                  <a:pt x="10373198" y="7841"/>
                  <a:pt x="10373198" y="4730"/>
                </a:cubicBezTo>
                <a:cubicBezTo>
                  <a:pt x="10394359" y="1455"/>
                  <a:pt x="10398591" y="14552"/>
                  <a:pt x="10423985" y="11278"/>
                </a:cubicBezTo>
                <a:cubicBezTo>
                  <a:pt x="10432449" y="8004"/>
                  <a:pt x="10436682" y="11278"/>
                  <a:pt x="10445146" y="11278"/>
                </a:cubicBezTo>
                <a:cubicBezTo>
                  <a:pt x="10449378" y="11278"/>
                  <a:pt x="10445146" y="8004"/>
                  <a:pt x="10453610" y="8004"/>
                </a:cubicBezTo>
                <a:cubicBezTo>
                  <a:pt x="10466307" y="8004"/>
                  <a:pt x="10470539" y="8004"/>
                  <a:pt x="10474772" y="8004"/>
                </a:cubicBezTo>
                <a:lnTo>
                  <a:pt x="10487468" y="8004"/>
                </a:lnTo>
                <a:cubicBezTo>
                  <a:pt x="10500165" y="8004"/>
                  <a:pt x="10508629" y="8004"/>
                  <a:pt x="10517094" y="4730"/>
                </a:cubicBezTo>
                <a:cubicBezTo>
                  <a:pt x="10517094" y="8004"/>
                  <a:pt x="10517094" y="8004"/>
                  <a:pt x="10521326" y="11278"/>
                </a:cubicBezTo>
                <a:cubicBezTo>
                  <a:pt x="10525558" y="11278"/>
                  <a:pt x="10529791" y="8004"/>
                  <a:pt x="10538255" y="8004"/>
                </a:cubicBezTo>
                <a:cubicBezTo>
                  <a:pt x="10538255" y="11278"/>
                  <a:pt x="10538255" y="11278"/>
                  <a:pt x="10538255" y="14552"/>
                </a:cubicBezTo>
                <a:cubicBezTo>
                  <a:pt x="10546720" y="11278"/>
                  <a:pt x="10567881" y="8004"/>
                  <a:pt x="10584810" y="11278"/>
                </a:cubicBezTo>
                <a:cubicBezTo>
                  <a:pt x="10584810" y="11301"/>
                  <a:pt x="10584854" y="14552"/>
                  <a:pt x="10597506" y="14552"/>
                </a:cubicBezTo>
                <a:cubicBezTo>
                  <a:pt x="10597534" y="14531"/>
                  <a:pt x="10601753" y="11278"/>
                  <a:pt x="10605971" y="11278"/>
                </a:cubicBezTo>
                <a:cubicBezTo>
                  <a:pt x="10605971" y="11285"/>
                  <a:pt x="10605971" y="11432"/>
                  <a:pt x="10605971" y="14552"/>
                </a:cubicBezTo>
                <a:cubicBezTo>
                  <a:pt x="10610203" y="14552"/>
                  <a:pt x="10614435" y="14552"/>
                  <a:pt x="10618667" y="14552"/>
                </a:cubicBezTo>
                <a:lnTo>
                  <a:pt x="10627132" y="8004"/>
                </a:lnTo>
                <a:cubicBezTo>
                  <a:pt x="10639829" y="8004"/>
                  <a:pt x="10656758" y="11278"/>
                  <a:pt x="10669454" y="11278"/>
                </a:cubicBezTo>
                <a:cubicBezTo>
                  <a:pt x="10669454" y="8004"/>
                  <a:pt x="10669454" y="8004"/>
                  <a:pt x="10669454" y="4730"/>
                </a:cubicBezTo>
                <a:cubicBezTo>
                  <a:pt x="10673686" y="4730"/>
                  <a:pt x="10686383" y="8004"/>
                  <a:pt x="10686383" y="8004"/>
                </a:cubicBezTo>
                <a:cubicBezTo>
                  <a:pt x="10686383" y="7996"/>
                  <a:pt x="10686383" y="7841"/>
                  <a:pt x="10686383" y="4730"/>
                </a:cubicBezTo>
                <a:cubicBezTo>
                  <a:pt x="10690615" y="4730"/>
                  <a:pt x="10699080" y="4730"/>
                  <a:pt x="10707544" y="1455"/>
                </a:cubicBezTo>
                <a:cubicBezTo>
                  <a:pt x="10711777" y="4730"/>
                  <a:pt x="10711777" y="4730"/>
                  <a:pt x="10716009" y="4730"/>
                </a:cubicBezTo>
                <a:cubicBezTo>
                  <a:pt x="10720241" y="8004"/>
                  <a:pt x="10724473" y="8004"/>
                  <a:pt x="10728705" y="8004"/>
                </a:cubicBezTo>
                <a:cubicBezTo>
                  <a:pt x="10749867" y="11278"/>
                  <a:pt x="10762563" y="11278"/>
                  <a:pt x="10775260" y="11278"/>
                </a:cubicBezTo>
                <a:cubicBezTo>
                  <a:pt x="10779492" y="11278"/>
                  <a:pt x="10783724" y="1455"/>
                  <a:pt x="10787957" y="1455"/>
                </a:cubicBezTo>
                <a:lnTo>
                  <a:pt x="10792189" y="8004"/>
                </a:lnTo>
                <a:lnTo>
                  <a:pt x="10796421" y="4730"/>
                </a:lnTo>
                <a:lnTo>
                  <a:pt x="10804886" y="8004"/>
                </a:lnTo>
                <a:cubicBezTo>
                  <a:pt x="10809118" y="8004"/>
                  <a:pt x="10813350" y="8004"/>
                  <a:pt x="10817582" y="4730"/>
                </a:cubicBezTo>
                <a:cubicBezTo>
                  <a:pt x="10830279" y="11278"/>
                  <a:pt x="10851440" y="8004"/>
                  <a:pt x="10859905" y="4730"/>
                </a:cubicBezTo>
                <a:cubicBezTo>
                  <a:pt x="10859905" y="8004"/>
                  <a:pt x="10859905" y="8004"/>
                  <a:pt x="10859905" y="11278"/>
                </a:cubicBezTo>
                <a:cubicBezTo>
                  <a:pt x="10872601" y="11278"/>
                  <a:pt x="10889530" y="8004"/>
                  <a:pt x="10906459" y="11278"/>
                </a:cubicBezTo>
                <a:cubicBezTo>
                  <a:pt x="10906459" y="11285"/>
                  <a:pt x="10906459" y="11432"/>
                  <a:pt x="10906459" y="14552"/>
                </a:cubicBezTo>
                <a:cubicBezTo>
                  <a:pt x="10914924" y="14552"/>
                  <a:pt x="10931853" y="17826"/>
                  <a:pt x="10944549" y="14552"/>
                </a:cubicBezTo>
                <a:lnTo>
                  <a:pt x="10955659" y="13324"/>
                </a:lnTo>
                <a:lnTo>
                  <a:pt x="10969943" y="8004"/>
                </a:lnTo>
                <a:cubicBezTo>
                  <a:pt x="10978407" y="8004"/>
                  <a:pt x="10978407" y="11278"/>
                  <a:pt x="10991104" y="11278"/>
                </a:cubicBezTo>
                <a:cubicBezTo>
                  <a:pt x="10999568" y="8004"/>
                  <a:pt x="11008033" y="8004"/>
                  <a:pt x="11020729" y="8004"/>
                </a:cubicBezTo>
                <a:cubicBezTo>
                  <a:pt x="11024962" y="8004"/>
                  <a:pt x="11016497" y="11278"/>
                  <a:pt x="11024962" y="11278"/>
                </a:cubicBezTo>
                <a:cubicBezTo>
                  <a:pt x="11024962" y="11231"/>
                  <a:pt x="11025008" y="4730"/>
                  <a:pt x="11037658" y="4730"/>
                </a:cubicBezTo>
                <a:cubicBezTo>
                  <a:pt x="11041891" y="8004"/>
                  <a:pt x="11041891" y="8004"/>
                  <a:pt x="11046123" y="8004"/>
                </a:cubicBezTo>
                <a:cubicBezTo>
                  <a:pt x="11046123" y="11278"/>
                  <a:pt x="11050355" y="11278"/>
                  <a:pt x="11050355" y="14552"/>
                </a:cubicBezTo>
                <a:cubicBezTo>
                  <a:pt x="11054587" y="11278"/>
                  <a:pt x="11058819" y="8004"/>
                  <a:pt x="11067284" y="11278"/>
                </a:cubicBezTo>
                <a:cubicBezTo>
                  <a:pt x="11067305" y="11294"/>
                  <a:pt x="11071537" y="14552"/>
                  <a:pt x="11079981" y="14552"/>
                </a:cubicBezTo>
                <a:cubicBezTo>
                  <a:pt x="11083155" y="11278"/>
                  <a:pt x="11082097" y="11278"/>
                  <a:pt x="11084213" y="11278"/>
                </a:cubicBezTo>
                <a:cubicBezTo>
                  <a:pt x="11084213" y="11285"/>
                  <a:pt x="11084213" y="11432"/>
                  <a:pt x="11084213" y="14552"/>
                </a:cubicBezTo>
                <a:cubicBezTo>
                  <a:pt x="11096910" y="11278"/>
                  <a:pt x="11105374" y="11278"/>
                  <a:pt x="11113838" y="11278"/>
                </a:cubicBezTo>
                <a:cubicBezTo>
                  <a:pt x="11113838" y="11285"/>
                  <a:pt x="11113838" y="11432"/>
                  <a:pt x="11113838" y="14552"/>
                </a:cubicBezTo>
                <a:lnTo>
                  <a:pt x="11121245" y="11278"/>
                </a:lnTo>
                <a:cubicBezTo>
                  <a:pt x="11122303" y="10460"/>
                  <a:pt x="11122303" y="9641"/>
                  <a:pt x="11122303" y="8004"/>
                </a:cubicBezTo>
                <a:lnTo>
                  <a:pt x="11139232" y="11278"/>
                </a:lnTo>
                <a:cubicBezTo>
                  <a:pt x="11139232" y="11285"/>
                  <a:pt x="11139232" y="11432"/>
                  <a:pt x="11139232" y="14552"/>
                </a:cubicBezTo>
                <a:cubicBezTo>
                  <a:pt x="11143464" y="11278"/>
                  <a:pt x="11147696" y="11278"/>
                  <a:pt x="11151929" y="11278"/>
                </a:cubicBezTo>
                <a:lnTo>
                  <a:pt x="11164625" y="14552"/>
                </a:lnTo>
                <a:cubicBezTo>
                  <a:pt x="11168857" y="11278"/>
                  <a:pt x="11173090" y="11278"/>
                  <a:pt x="11177322" y="11278"/>
                </a:cubicBezTo>
                <a:cubicBezTo>
                  <a:pt x="11177322" y="11285"/>
                  <a:pt x="11177322" y="11432"/>
                  <a:pt x="11177322" y="14552"/>
                </a:cubicBezTo>
                <a:cubicBezTo>
                  <a:pt x="11181554" y="11278"/>
                  <a:pt x="11190019" y="11278"/>
                  <a:pt x="11198483" y="11278"/>
                </a:cubicBezTo>
                <a:cubicBezTo>
                  <a:pt x="11198483" y="11285"/>
                  <a:pt x="11198483" y="11432"/>
                  <a:pt x="11198483" y="14552"/>
                </a:cubicBezTo>
                <a:cubicBezTo>
                  <a:pt x="11202715" y="14552"/>
                  <a:pt x="11202715" y="14552"/>
                  <a:pt x="11206948" y="14552"/>
                </a:cubicBezTo>
                <a:cubicBezTo>
                  <a:pt x="11215412" y="11278"/>
                  <a:pt x="11219644" y="11278"/>
                  <a:pt x="11228109" y="11278"/>
                </a:cubicBezTo>
                <a:cubicBezTo>
                  <a:pt x="11231283" y="8822"/>
                  <a:pt x="11230225" y="8004"/>
                  <a:pt x="11232341" y="8004"/>
                </a:cubicBezTo>
                <a:cubicBezTo>
                  <a:pt x="11236573" y="8004"/>
                  <a:pt x="11240805" y="14552"/>
                  <a:pt x="11249270" y="11278"/>
                </a:cubicBezTo>
                <a:cubicBezTo>
                  <a:pt x="11253502" y="8004"/>
                  <a:pt x="11253502" y="8004"/>
                  <a:pt x="11253502" y="4730"/>
                </a:cubicBezTo>
                <a:cubicBezTo>
                  <a:pt x="11261967" y="4730"/>
                  <a:pt x="11266199" y="4730"/>
                  <a:pt x="11270431" y="4730"/>
                </a:cubicBezTo>
                <a:cubicBezTo>
                  <a:pt x="11270431" y="4722"/>
                  <a:pt x="11270431" y="4563"/>
                  <a:pt x="11270431" y="1455"/>
                </a:cubicBezTo>
                <a:cubicBezTo>
                  <a:pt x="11278896" y="4730"/>
                  <a:pt x="11283128" y="4730"/>
                  <a:pt x="11287360" y="4730"/>
                </a:cubicBezTo>
                <a:cubicBezTo>
                  <a:pt x="11295824" y="8004"/>
                  <a:pt x="11304289" y="8004"/>
                  <a:pt x="11312753" y="8004"/>
                </a:cubicBezTo>
                <a:cubicBezTo>
                  <a:pt x="11312753" y="7996"/>
                  <a:pt x="11312753" y="7841"/>
                  <a:pt x="11312753" y="4730"/>
                </a:cubicBezTo>
                <a:cubicBezTo>
                  <a:pt x="11312763" y="4730"/>
                  <a:pt x="11312959" y="4730"/>
                  <a:pt x="11316986" y="4730"/>
                </a:cubicBezTo>
                <a:lnTo>
                  <a:pt x="11321747" y="10050"/>
                </a:lnTo>
                <a:cubicBezTo>
                  <a:pt x="11322276" y="10460"/>
                  <a:pt x="11323334" y="9641"/>
                  <a:pt x="11329682" y="8004"/>
                </a:cubicBezTo>
                <a:cubicBezTo>
                  <a:pt x="11329682" y="7996"/>
                  <a:pt x="11329682" y="7841"/>
                  <a:pt x="11329682" y="4730"/>
                </a:cubicBezTo>
                <a:cubicBezTo>
                  <a:pt x="11329692" y="4730"/>
                  <a:pt x="11329885" y="4730"/>
                  <a:pt x="11333915" y="4730"/>
                </a:cubicBezTo>
                <a:cubicBezTo>
                  <a:pt x="11338147" y="8004"/>
                  <a:pt x="11346611" y="8004"/>
                  <a:pt x="11355076" y="8004"/>
                </a:cubicBezTo>
                <a:cubicBezTo>
                  <a:pt x="11359308" y="11278"/>
                  <a:pt x="11363540" y="8004"/>
                  <a:pt x="11372005" y="8004"/>
                </a:cubicBezTo>
                <a:cubicBezTo>
                  <a:pt x="11376237" y="11278"/>
                  <a:pt x="11380469" y="11278"/>
                  <a:pt x="11384701" y="11278"/>
                </a:cubicBezTo>
                <a:cubicBezTo>
                  <a:pt x="11384701" y="11285"/>
                  <a:pt x="11384701" y="11432"/>
                  <a:pt x="11384701" y="14552"/>
                </a:cubicBezTo>
                <a:cubicBezTo>
                  <a:pt x="11393166" y="14552"/>
                  <a:pt x="11397398" y="11278"/>
                  <a:pt x="11401630" y="11278"/>
                </a:cubicBezTo>
                <a:cubicBezTo>
                  <a:pt x="11401630" y="11285"/>
                  <a:pt x="11401630" y="11432"/>
                  <a:pt x="11401630" y="14552"/>
                </a:cubicBezTo>
                <a:cubicBezTo>
                  <a:pt x="11410095" y="14552"/>
                  <a:pt x="11414327" y="14552"/>
                  <a:pt x="11418559" y="14552"/>
                </a:cubicBezTo>
                <a:cubicBezTo>
                  <a:pt x="11422791" y="14552"/>
                  <a:pt x="11427024" y="14552"/>
                  <a:pt x="11431256" y="14552"/>
                </a:cubicBezTo>
                <a:lnTo>
                  <a:pt x="11439720" y="11278"/>
                </a:lnTo>
                <a:cubicBezTo>
                  <a:pt x="11439720" y="8004"/>
                  <a:pt x="11439720" y="8004"/>
                  <a:pt x="11439720" y="4730"/>
                </a:cubicBezTo>
                <a:cubicBezTo>
                  <a:pt x="11456649" y="11278"/>
                  <a:pt x="11460881" y="4730"/>
                  <a:pt x="11473578" y="4730"/>
                </a:cubicBezTo>
                <a:cubicBezTo>
                  <a:pt x="11477810" y="8004"/>
                  <a:pt x="11486275" y="8004"/>
                  <a:pt x="11494739" y="8004"/>
                </a:cubicBezTo>
                <a:cubicBezTo>
                  <a:pt x="11494739" y="4730"/>
                  <a:pt x="11494739" y="1455"/>
                  <a:pt x="11498972" y="1455"/>
                </a:cubicBezTo>
                <a:cubicBezTo>
                  <a:pt x="11503204" y="1455"/>
                  <a:pt x="11511668" y="1455"/>
                  <a:pt x="11520133" y="1455"/>
                </a:cubicBezTo>
                <a:cubicBezTo>
                  <a:pt x="11522249" y="3093"/>
                  <a:pt x="11522249" y="3093"/>
                  <a:pt x="11524365" y="4730"/>
                </a:cubicBezTo>
                <a:cubicBezTo>
                  <a:pt x="11537062" y="11278"/>
                  <a:pt x="11549758" y="8004"/>
                  <a:pt x="11566687" y="11278"/>
                </a:cubicBezTo>
                <a:cubicBezTo>
                  <a:pt x="11566687" y="11285"/>
                  <a:pt x="11566687" y="11432"/>
                  <a:pt x="11566687" y="14552"/>
                </a:cubicBezTo>
                <a:lnTo>
                  <a:pt x="11574094" y="10050"/>
                </a:lnTo>
                <a:cubicBezTo>
                  <a:pt x="11579384" y="8004"/>
                  <a:pt x="11583616" y="8004"/>
                  <a:pt x="11587848" y="8004"/>
                </a:cubicBezTo>
                <a:cubicBezTo>
                  <a:pt x="11587848" y="7996"/>
                  <a:pt x="11587848" y="7841"/>
                  <a:pt x="11587848" y="4730"/>
                </a:cubicBezTo>
                <a:cubicBezTo>
                  <a:pt x="11609010" y="8004"/>
                  <a:pt x="11630171" y="8004"/>
                  <a:pt x="11651332" y="8004"/>
                </a:cubicBezTo>
                <a:lnTo>
                  <a:pt x="11651332" y="1455"/>
                </a:lnTo>
                <a:cubicBezTo>
                  <a:pt x="11664029" y="1455"/>
                  <a:pt x="11680957" y="1455"/>
                  <a:pt x="11693654" y="1455"/>
                </a:cubicBezTo>
                <a:cubicBezTo>
                  <a:pt x="11693654" y="1455"/>
                  <a:pt x="11697886" y="4730"/>
                  <a:pt x="11697886" y="8004"/>
                </a:cubicBezTo>
                <a:cubicBezTo>
                  <a:pt x="11706351" y="4730"/>
                  <a:pt x="11731744" y="4730"/>
                  <a:pt x="11740209" y="4730"/>
                </a:cubicBezTo>
                <a:cubicBezTo>
                  <a:pt x="11748673" y="8004"/>
                  <a:pt x="11740209" y="8004"/>
                  <a:pt x="11744441" y="4730"/>
                </a:cubicBezTo>
                <a:cubicBezTo>
                  <a:pt x="11748673" y="4730"/>
                  <a:pt x="11752905" y="4730"/>
                  <a:pt x="11752905" y="1455"/>
                </a:cubicBezTo>
                <a:cubicBezTo>
                  <a:pt x="11756079" y="3911"/>
                  <a:pt x="11755021" y="4730"/>
                  <a:pt x="11757138" y="4730"/>
                </a:cubicBezTo>
                <a:cubicBezTo>
                  <a:pt x="11765602" y="4730"/>
                  <a:pt x="11778299" y="4730"/>
                  <a:pt x="11786763" y="4730"/>
                </a:cubicBezTo>
                <a:cubicBezTo>
                  <a:pt x="11790995" y="8004"/>
                  <a:pt x="11790995" y="4730"/>
                  <a:pt x="11795228" y="1455"/>
                </a:cubicBezTo>
                <a:lnTo>
                  <a:pt x="11803692" y="4730"/>
                </a:lnTo>
                <a:cubicBezTo>
                  <a:pt x="11812157" y="8004"/>
                  <a:pt x="11816389" y="1455"/>
                  <a:pt x="11816389" y="1455"/>
                </a:cubicBezTo>
                <a:lnTo>
                  <a:pt x="11833318" y="4730"/>
                </a:lnTo>
                <a:cubicBezTo>
                  <a:pt x="11837550" y="1455"/>
                  <a:pt x="11837550" y="1455"/>
                  <a:pt x="11841782" y="1455"/>
                </a:cubicBezTo>
                <a:cubicBezTo>
                  <a:pt x="11854479" y="8004"/>
                  <a:pt x="11867176" y="8004"/>
                  <a:pt x="11879872" y="8004"/>
                </a:cubicBezTo>
                <a:cubicBezTo>
                  <a:pt x="11879872" y="7996"/>
                  <a:pt x="11879872" y="7841"/>
                  <a:pt x="11879872" y="4730"/>
                </a:cubicBezTo>
                <a:cubicBezTo>
                  <a:pt x="11888337" y="4730"/>
                  <a:pt x="11892569" y="4730"/>
                  <a:pt x="11896801" y="4730"/>
                </a:cubicBezTo>
                <a:cubicBezTo>
                  <a:pt x="11901033" y="4730"/>
                  <a:pt x="11913730" y="11278"/>
                  <a:pt x="11922195" y="8004"/>
                </a:cubicBezTo>
                <a:cubicBezTo>
                  <a:pt x="11926427" y="8004"/>
                  <a:pt x="11930659" y="1455"/>
                  <a:pt x="11939124" y="1455"/>
                </a:cubicBezTo>
                <a:cubicBezTo>
                  <a:pt x="11939155" y="1479"/>
                  <a:pt x="11943371" y="4742"/>
                  <a:pt x="11947588" y="8004"/>
                </a:cubicBezTo>
                <a:cubicBezTo>
                  <a:pt x="11964517" y="11278"/>
                  <a:pt x="11981446" y="11278"/>
                  <a:pt x="11998375" y="14552"/>
                </a:cubicBezTo>
                <a:cubicBezTo>
                  <a:pt x="11998375" y="11278"/>
                  <a:pt x="12002607" y="11278"/>
                  <a:pt x="12002607" y="8004"/>
                </a:cubicBezTo>
                <a:cubicBezTo>
                  <a:pt x="12011071" y="8004"/>
                  <a:pt x="12019536" y="11278"/>
                  <a:pt x="12028000" y="11278"/>
                </a:cubicBezTo>
                <a:cubicBezTo>
                  <a:pt x="12049162" y="4730"/>
                  <a:pt x="12070323" y="4730"/>
                  <a:pt x="12087252" y="8004"/>
                </a:cubicBezTo>
                <a:lnTo>
                  <a:pt x="12087252" y="1455"/>
                </a:lnTo>
                <a:cubicBezTo>
                  <a:pt x="12095716" y="1455"/>
                  <a:pt x="12099948" y="1455"/>
                  <a:pt x="12108413" y="1455"/>
                </a:cubicBezTo>
                <a:cubicBezTo>
                  <a:pt x="12108413" y="1481"/>
                  <a:pt x="12108413" y="4743"/>
                  <a:pt x="12108413" y="8004"/>
                </a:cubicBezTo>
                <a:cubicBezTo>
                  <a:pt x="12112645" y="8004"/>
                  <a:pt x="12116877" y="8004"/>
                  <a:pt x="12121109" y="8004"/>
                </a:cubicBezTo>
                <a:cubicBezTo>
                  <a:pt x="12125342" y="8004"/>
                  <a:pt x="12121109" y="1455"/>
                  <a:pt x="12133806" y="1455"/>
                </a:cubicBezTo>
                <a:cubicBezTo>
                  <a:pt x="12133821" y="4730"/>
                  <a:pt x="12138045" y="4724"/>
                  <a:pt x="12142271" y="1455"/>
                </a:cubicBezTo>
                <a:lnTo>
                  <a:pt x="12159200" y="8004"/>
                </a:lnTo>
                <a:cubicBezTo>
                  <a:pt x="12167664" y="11278"/>
                  <a:pt x="12176128" y="11278"/>
                  <a:pt x="12184593" y="11278"/>
                </a:cubicBezTo>
                <a:lnTo>
                  <a:pt x="12184593" y="52503"/>
                </a:lnTo>
                <a:lnTo>
                  <a:pt x="12186710" y="52503"/>
                </a:lnTo>
                <a:cubicBezTo>
                  <a:pt x="12186710" y="182034"/>
                  <a:pt x="12186710" y="182034"/>
                  <a:pt x="12186710" y="182034"/>
                </a:cubicBezTo>
                <a:cubicBezTo>
                  <a:pt x="12174013" y="182034"/>
                  <a:pt x="12165549" y="182034"/>
                  <a:pt x="12152852" y="182034"/>
                </a:cubicBezTo>
                <a:cubicBezTo>
                  <a:pt x="12148620" y="182034"/>
                  <a:pt x="12148620" y="182034"/>
                  <a:pt x="12148620" y="182034"/>
                </a:cubicBezTo>
                <a:lnTo>
                  <a:pt x="12127459" y="182034"/>
                </a:lnTo>
                <a:cubicBezTo>
                  <a:pt x="12118994" y="182034"/>
                  <a:pt x="12114762" y="182034"/>
                  <a:pt x="12110530" y="182034"/>
                </a:cubicBezTo>
                <a:cubicBezTo>
                  <a:pt x="12102065" y="175486"/>
                  <a:pt x="12097833" y="182034"/>
                  <a:pt x="12097833" y="182034"/>
                </a:cubicBezTo>
                <a:cubicBezTo>
                  <a:pt x="12093601" y="178760"/>
                  <a:pt x="12089369" y="178760"/>
                  <a:pt x="12085136" y="178760"/>
                </a:cubicBezTo>
                <a:cubicBezTo>
                  <a:pt x="12072440" y="178760"/>
                  <a:pt x="12059743" y="182034"/>
                  <a:pt x="12047046" y="182034"/>
                </a:cubicBezTo>
                <a:cubicBezTo>
                  <a:pt x="12042814" y="175486"/>
                  <a:pt x="12021653" y="168938"/>
                  <a:pt x="12017421" y="168938"/>
                </a:cubicBezTo>
                <a:cubicBezTo>
                  <a:pt x="12017421" y="172212"/>
                  <a:pt x="12013188" y="172212"/>
                  <a:pt x="12013188" y="175486"/>
                </a:cubicBezTo>
                <a:cubicBezTo>
                  <a:pt x="12008956" y="175486"/>
                  <a:pt x="12004724" y="172212"/>
                  <a:pt x="11996260" y="172212"/>
                </a:cubicBezTo>
                <a:cubicBezTo>
                  <a:pt x="11987795" y="175486"/>
                  <a:pt x="11966634" y="178760"/>
                  <a:pt x="11953937" y="175486"/>
                </a:cubicBezTo>
                <a:cubicBezTo>
                  <a:pt x="11937008" y="172212"/>
                  <a:pt x="11915847" y="162389"/>
                  <a:pt x="11890454" y="168938"/>
                </a:cubicBezTo>
                <a:cubicBezTo>
                  <a:pt x="11873525" y="168938"/>
                  <a:pt x="11856596" y="168938"/>
                  <a:pt x="11839667" y="168938"/>
                </a:cubicBezTo>
                <a:cubicBezTo>
                  <a:pt x="11826970" y="172212"/>
                  <a:pt x="11788880" y="185309"/>
                  <a:pt x="11767719" y="182034"/>
                </a:cubicBezTo>
                <a:cubicBezTo>
                  <a:pt x="11759255" y="178760"/>
                  <a:pt x="11750790" y="178760"/>
                  <a:pt x="11738093" y="178760"/>
                </a:cubicBezTo>
                <a:cubicBezTo>
                  <a:pt x="11738066" y="175486"/>
                  <a:pt x="11733847" y="175486"/>
                  <a:pt x="11729629" y="175486"/>
                </a:cubicBezTo>
                <a:cubicBezTo>
                  <a:pt x="11725397" y="172212"/>
                  <a:pt x="11716932" y="172212"/>
                  <a:pt x="11708468" y="168938"/>
                </a:cubicBezTo>
                <a:cubicBezTo>
                  <a:pt x="11700003" y="165663"/>
                  <a:pt x="11691539" y="172212"/>
                  <a:pt x="11678842" y="168938"/>
                </a:cubicBezTo>
                <a:cubicBezTo>
                  <a:pt x="11670378" y="165663"/>
                  <a:pt x="11661913" y="165663"/>
                  <a:pt x="11653449" y="165663"/>
                </a:cubicBezTo>
                <a:lnTo>
                  <a:pt x="11649217" y="168938"/>
                </a:lnTo>
                <a:cubicBezTo>
                  <a:pt x="11636520" y="168938"/>
                  <a:pt x="11628055" y="168938"/>
                  <a:pt x="11619591" y="168938"/>
                </a:cubicBezTo>
                <a:cubicBezTo>
                  <a:pt x="11611127" y="168938"/>
                  <a:pt x="11606894" y="168938"/>
                  <a:pt x="11598430" y="168938"/>
                </a:cubicBezTo>
                <a:cubicBezTo>
                  <a:pt x="11598421" y="168938"/>
                  <a:pt x="11598230" y="168938"/>
                  <a:pt x="11594198" y="168938"/>
                </a:cubicBezTo>
                <a:cubicBezTo>
                  <a:pt x="11573036" y="168938"/>
                  <a:pt x="11547643" y="168938"/>
                  <a:pt x="11526482" y="168938"/>
                </a:cubicBezTo>
                <a:cubicBezTo>
                  <a:pt x="11522250" y="172212"/>
                  <a:pt x="11518017" y="172212"/>
                  <a:pt x="11513785" y="172212"/>
                </a:cubicBezTo>
                <a:lnTo>
                  <a:pt x="11505321" y="175486"/>
                </a:lnTo>
                <a:cubicBezTo>
                  <a:pt x="11502147" y="176305"/>
                  <a:pt x="11503205" y="175486"/>
                  <a:pt x="11501089" y="175486"/>
                </a:cubicBezTo>
                <a:cubicBezTo>
                  <a:pt x="11484160" y="178760"/>
                  <a:pt x="11458766" y="175486"/>
                  <a:pt x="11437605" y="178760"/>
                </a:cubicBezTo>
                <a:cubicBezTo>
                  <a:pt x="11437605" y="178769"/>
                  <a:pt x="11437605" y="178919"/>
                  <a:pt x="11437605" y="182034"/>
                </a:cubicBezTo>
                <a:cubicBezTo>
                  <a:pt x="11416444" y="182034"/>
                  <a:pt x="11391051" y="165663"/>
                  <a:pt x="11357193" y="172212"/>
                </a:cubicBezTo>
                <a:cubicBezTo>
                  <a:pt x="11352960" y="175486"/>
                  <a:pt x="11348728" y="175486"/>
                  <a:pt x="11344496" y="175486"/>
                </a:cubicBezTo>
                <a:cubicBezTo>
                  <a:pt x="11331799" y="175486"/>
                  <a:pt x="11323335" y="175486"/>
                  <a:pt x="11314870" y="175486"/>
                </a:cubicBezTo>
                <a:cubicBezTo>
                  <a:pt x="11306406" y="178760"/>
                  <a:pt x="11297941" y="178760"/>
                  <a:pt x="11289477" y="182034"/>
                </a:cubicBezTo>
                <a:cubicBezTo>
                  <a:pt x="11281013" y="178760"/>
                  <a:pt x="11272548" y="178760"/>
                  <a:pt x="11264084" y="178760"/>
                </a:cubicBezTo>
                <a:lnTo>
                  <a:pt x="11242922" y="178760"/>
                </a:lnTo>
                <a:cubicBezTo>
                  <a:pt x="11230226" y="175486"/>
                  <a:pt x="11217529" y="175486"/>
                  <a:pt x="11204832" y="175486"/>
                </a:cubicBezTo>
                <a:cubicBezTo>
                  <a:pt x="11196368" y="178760"/>
                  <a:pt x="11192136" y="178760"/>
                  <a:pt x="11183671" y="178760"/>
                </a:cubicBezTo>
                <a:cubicBezTo>
                  <a:pt x="11183671" y="178769"/>
                  <a:pt x="11183671" y="178919"/>
                  <a:pt x="11183671" y="182034"/>
                </a:cubicBezTo>
                <a:cubicBezTo>
                  <a:pt x="11170974" y="182034"/>
                  <a:pt x="11158278" y="182034"/>
                  <a:pt x="11149813" y="182034"/>
                </a:cubicBezTo>
                <a:cubicBezTo>
                  <a:pt x="11141349" y="182034"/>
                  <a:pt x="11128652" y="178760"/>
                  <a:pt x="11120188" y="178760"/>
                </a:cubicBezTo>
                <a:cubicBezTo>
                  <a:pt x="11120188" y="178769"/>
                  <a:pt x="11120188" y="178919"/>
                  <a:pt x="11120188" y="182034"/>
                </a:cubicBezTo>
                <a:cubicBezTo>
                  <a:pt x="11120150" y="182034"/>
                  <a:pt x="11115936" y="182034"/>
                  <a:pt x="11111723" y="182034"/>
                </a:cubicBezTo>
                <a:cubicBezTo>
                  <a:pt x="11111713" y="182034"/>
                  <a:pt x="11111511" y="182034"/>
                  <a:pt x="11107491" y="182034"/>
                </a:cubicBezTo>
                <a:cubicBezTo>
                  <a:pt x="11099027" y="182034"/>
                  <a:pt x="11090562" y="182034"/>
                  <a:pt x="11082098" y="182034"/>
                </a:cubicBezTo>
                <a:cubicBezTo>
                  <a:pt x="11073633" y="182034"/>
                  <a:pt x="11069401" y="182034"/>
                  <a:pt x="11065169" y="182034"/>
                </a:cubicBezTo>
                <a:cubicBezTo>
                  <a:pt x="11056704" y="182034"/>
                  <a:pt x="11052472" y="182034"/>
                  <a:pt x="11044008" y="182034"/>
                </a:cubicBezTo>
                <a:lnTo>
                  <a:pt x="11036601" y="180397"/>
                </a:lnTo>
                <a:cubicBezTo>
                  <a:pt x="11027079" y="182034"/>
                  <a:pt x="11010150" y="178760"/>
                  <a:pt x="11001685" y="178760"/>
                </a:cubicBezTo>
                <a:cubicBezTo>
                  <a:pt x="11001685" y="175486"/>
                  <a:pt x="11001685" y="175486"/>
                  <a:pt x="11001685" y="172212"/>
                </a:cubicBezTo>
                <a:cubicBezTo>
                  <a:pt x="10972060" y="172212"/>
                  <a:pt x="10959363" y="168938"/>
                  <a:pt x="10933970" y="175486"/>
                </a:cubicBezTo>
                <a:cubicBezTo>
                  <a:pt x="10929737" y="172212"/>
                  <a:pt x="10929737" y="172212"/>
                  <a:pt x="10925505" y="165663"/>
                </a:cubicBezTo>
                <a:cubicBezTo>
                  <a:pt x="10921273" y="165663"/>
                  <a:pt x="10912808" y="165663"/>
                  <a:pt x="10908576" y="168938"/>
                </a:cubicBezTo>
                <a:cubicBezTo>
                  <a:pt x="10900112" y="165663"/>
                  <a:pt x="10887415" y="165663"/>
                  <a:pt x="10878951" y="165663"/>
                </a:cubicBezTo>
                <a:cubicBezTo>
                  <a:pt x="10878951" y="165671"/>
                  <a:pt x="10878951" y="165816"/>
                  <a:pt x="10878951" y="168938"/>
                </a:cubicBezTo>
                <a:cubicBezTo>
                  <a:pt x="10874718" y="168938"/>
                  <a:pt x="10870486" y="168938"/>
                  <a:pt x="10866254" y="168938"/>
                </a:cubicBezTo>
                <a:cubicBezTo>
                  <a:pt x="10853557" y="168938"/>
                  <a:pt x="10840860" y="168938"/>
                  <a:pt x="10828164" y="168938"/>
                </a:cubicBezTo>
                <a:cubicBezTo>
                  <a:pt x="10819699" y="172212"/>
                  <a:pt x="10802770" y="178760"/>
                  <a:pt x="10790074" y="178760"/>
                </a:cubicBezTo>
                <a:cubicBezTo>
                  <a:pt x="10785841" y="175486"/>
                  <a:pt x="10781609" y="175486"/>
                  <a:pt x="10777377" y="175486"/>
                </a:cubicBezTo>
                <a:cubicBezTo>
                  <a:pt x="10777377" y="172212"/>
                  <a:pt x="10777377" y="172212"/>
                  <a:pt x="10773145" y="168938"/>
                </a:cubicBezTo>
                <a:cubicBezTo>
                  <a:pt x="10760448" y="165663"/>
                  <a:pt x="10726590" y="172212"/>
                  <a:pt x="10722358" y="172212"/>
                </a:cubicBezTo>
                <a:cubicBezTo>
                  <a:pt x="10722358" y="172204"/>
                  <a:pt x="10722358" y="172055"/>
                  <a:pt x="10722358" y="168938"/>
                </a:cubicBezTo>
                <a:cubicBezTo>
                  <a:pt x="10718126" y="168938"/>
                  <a:pt x="10718126" y="168938"/>
                  <a:pt x="10713894" y="168938"/>
                </a:cubicBezTo>
                <a:cubicBezTo>
                  <a:pt x="10710720" y="169756"/>
                  <a:pt x="10711778" y="168938"/>
                  <a:pt x="10709661" y="168938"/>
                </a:cubicBezTo>
                <a:cubicBezTo>
                  <a:pt x="10705429" y="172212"/>
                  <a:pt x="10701197" y="172212"/>
                  <a:pt x="10696965" y="172212"/>
                </a:cubicBezTo>
                <a:cubicBezTo>
                  <a:pt x="10688500" y="172212"/>
                  <a:pt x="10684268" y="172212"/>
                  <a:pt x="10680036" y="172212"/>
                </a:cubicBezTo>
                <a:cubicBezTo>
                  <a:pt x="10680036" y="172204"/>
                  <a:pt x="10680036" y="172055"/>
                  <a:pt x="10680036" y="168938"/>
                </a:cubicBezTo>
                <a:cubicBezTo>
                  <a:pt x="10675803" y="172212"/>
                  <a:pt x="10671571" y="172212"/>
                  <a:pt x="10667339" y="172212"/>
                </a:cubicBezTo>
                <a:cubicBezTo>
                  <a:pt x="10667339" y="172204"/>
                  <a:pt x="10667339" y="172055"/>
                  <a:pt x="10667339" y="168938"/>
                </a:cubicBezTo>
                <a:cubicBezTo>
                  <a:pt x="10654642" y="172212"/>
                  <a:pt x="10646178" y="172212"/>
                  <a:pt x="10637713" y="172212"/>
                </a:cubicBezTo>
                <a:cubicBezTo>
                  <a:pt x="10637713" y="172204"/>
                  <a:pt x="10637713" y="172055"/>
                  <a:pt x="10637713" y="168938"/>
                </a:cubicBezTo>
                <a:cubicBezTo>
                  <a:pt x="10637702" y="168938"/>
                  <a:pt x="10637500" y="168938"/>
                  <a:pt x="10633481" y="168938"/>
                </a:cubicBezTo>
                <a:cubicBezTo>
                  <a:pt x="10633481" y="172212"/>
                  <a:pt x="10633481" y="172212"/>
                  <a:pt x="10629249" y="175486"/>
                </a:cubicBezTo>
                <a:cubicBezTo>
                  <a:pt x="10629222" y="175465"/>
                  <a:pt x="10625004" y="172212"/>
                  <a:pt x="10620784" y="172212"/>
                </a:cubicBezTo>
                <a:cubicBezTo>
                  <a:pt x="10616552" y="175486"/>
                  <a:pt x="10612320" y="175486"/>
                  <a:pt x="10608088" y="175486"/>
                </a:cubicBezTo>
                <a:cubicBezTo>
                  <a:pt x="10608088" y="174668"/>
                  <a:pt x="10608088" y="175486"/>
                  <a:pt x="10603856" y="175486"/>
                </a:cubicBezTo>
                <a:cubicBezTo>
                  <a:pt x="10595391" y="175486"/>
                  <a:pt x="10586927" y="175486"/>
                  <a:pt x="10578462" y="175486"/>
                </a:cubicBezTo>
                <a:cubicBezTo>
                  <a:pt x="10569998" y="178760"/>
                  <a:pt x="10557301" y="178760"/>
                  <a:pt x="10548837" y="178760"/>
                </a:cubicBezTo>
                <a:lnTo>
                  <a:pt x="10544604" y="182034"/>
                </a:lnTo>
                <a:cubicBezTo>
                  <a:pt x="10527675" y="182034"/>
                  <a:pt x="10510746" y="182034"/>
                  <a:pt x="10498050" y="182034"/>
                </a:cubicBezTo>
                <a:cubicBezTo>
                  <a:pt x="10493818" y="178760"/>
                  <a:pt x="10489585" y="178760"/>
                  <a:pt x="10485353" y="182034"/>
                </a:cubicBezTo>
                <a:cubicBezTo>
                  <a:pt x="10485353" y="178760"/>
                  <a:pt x="10485353" y="178760"/>
                  <a:pt x="10485353" y="175486"/>
                </a:cubicBezTo>
                <a:cubicBezTo>
                  <a:pt x="10472656" y="172212"/>
                  <a:pt x="10438799" y="168938"/>
                  <a:pt x="10417637" y="172212"/>
                </a:cubicBezTo>
                <a:lnTo>
                  <a:pt x="10409173" y="175486"/>
                </a:lnTo>
                <a:cubicBezTo>
                  <a:pt x="10404941" y="175486"/>
                  <a:pt x="10404941" y="172212"/>
                  <a:pt x="10400708" y="172212"/>
                </a:cubicBezTo>
                <a:lnTo>
                  <a:pt x="10379547" y="175486"/>
                </a:lnTo>
                <a:cubicBezTo>
                  <a:pt x="10371083" y="172212"/>
                  <a:pt x="10366851" y="172212"/>
                  <a:pt x="10362618" y="172212"/>
                </a:cubicBezTo>
                <a:cubicBezTo>
                  <a:pt x="10362618" y="172204"/>
                  <a:pt x="10362618" y="172055"/>
                  <a:pt x="10362618" y="168938"/>
                </a:cubicBezTo>
                <a:lnTo>
                  <a:pt x="10341457" y="172212"/>
                </a:lnTo>
                <a:cubicBezTo>
                  <a:pt x="10341457" y="172204"/>
                  <a:pt x="10341457" y="172055"/>
                  <a:pt x="10341457" y="168938"/>
                </a:cubicBezTo>
                <a:cubicBezTo>
                  <a:pt x="10320296" y="168938"/>
                  <a:pt x="10299135" y="168938"/>
                  <a:pt x="10277974" y="168938"/>
                </a:cubicBezTo>
                <a:cubicBezTo>
                  <a:pt x="10269509" y="172212"/>
                  <a:pt x="10261045" y="175486"/>
                  <a:pt x="10252580" y="175486"/>
                </a:cubicBezTo>
                <a:lnTo>
                  <a:pt x="10235651" y="172212"/>
                </a:lnTo>
                <a:cubicBezTo>
                  <a:pt x="10235651" y="172204"/>
                  <a:pt x="10235651" y="172055"/>
                  <a:pt x="10235651" y="168938"/>
                </a:cubicBezTo>
                <a:cubicBezTo>
                  <a:pt x="10227187" y="168938"/>
                  <a:pt x="10227187" y="175486"/>
                  <a:pt x="10218723" y="172212"/>
                </a:cubicBezTo>
                <a:cubicBezTo>
                  <a:pt x="10218723" y="172204"/>
                  <a:pt x="10218723" y="172055"/>
                  <a:pt x="10218723" y="168938"/>
                </a:cubicBezTo>
                <a:cubicBezTo>
                  <a:pt x="10214490" y="168938"/>
                  <a:pt x="10210258" y="168938"/>
                  <a:pt x="10206026" y="168938"/>
                </a:cubicBezTo>
                <a:cubicBezTo>
                  <a:pt x="10189097" y="165663"/>
                  <a:pt x="10172168" y="172212"/>
                  <a:pt x="10159471" y="172212"/>
                </a:cubicBezTo>
                <a:cubicBezTo>
                  <a:pt x="10159471" y="172204"/>
                  <a:pt x="10159471" y="172055"/>
                  <a:pt x="10159471" y="168938"/>
                </a:cubicBezTo>
                <a:cubicBezTo>
                  <a:pt x="10146775" y="172212"/>
                  <a:pt x="10134078" y="172212"/>
                  <a:pt x="10121381" y="172212"/>
                </a:cubicBezTo>
                <a:cubicBezTo>
                  <a:pt x="10117149" y="175486"/>
                  <a:pt x="10112917" y="172212"/>
                  <a:pt x="10100220" y="172212"/>
                </a:cubicBezTo>
                <a:lnTo>
                  <a:pt x="10079059" y="172212"/>
                </a:lnTo>
                <a:lnTo>
                  <a:pt x="10062130" y="175486"/>
                </a:lnTo>
                <a:lnTo>
                  <a:pt x="10040969" y="175486"/>
                </a:lnTo>
                <a:cubicBezTo>
                  <a:pt x="10028272" y="178760"/>
                  <a:pt x="10011343" y="175486"/>
                  <a:pt x="9998647" y="175486"/>
                </a:cubicBezTo>
                <a:cubicBezTo>
                  <a:pt x="9998640" y="178760"/>
                  <a:pt x="9998477" y="178760"/>
                  <a:pt x="9994414" y="178760"/>
                </a:cubicBezTo>
                <a:cubicBezTo>
                  <a:pt x="9977485" y="175486"/>
                  <a:pt x="9960556" y="175486"/>
                  <a:pt x="9943628" y="175486"/>
                </a:cubicBezTo>
                <a:cubicBezTo>
                  <a:pt x="9935163" y="172212"/>
                  <a:pt x="9926699" y="172212"/>
                  <a:pt x="9918234" y="172212"/>
                </a:cubicBezTo>
                <a:cubicBezTo>
                  <a:pt x="9914002" y="175486"/>
                  <a:pt x="9909770" y="172212"/>
                  <a:pt x="9905537" y="172212"/>
                </a:cubicBezTo>
                <a:cubicBezTo>
                  <a:pt x="9901305" y="172212"/>
                  <a:pt x="9901305" y="178760"/>
                  <a:pt x="9897073" y="178760"/>
                </a:cubicBezTo>
                <a:cubicBezTo>
                  <a:pt x="9880144" y="175486"/>
                  <a:pt x="9863215" y="175486"/>
                  <a:pt x="9846286" y="175486"/>
                </a:cubicBezTo>
                <a:cubicBezTo>
                  <a:pt x="9842054" y="172212"/>
                  <a:pt x="9833590" y="172212"/>
                  <a:pt x="9825125" y="172212"/>
                </a:cubicBezTo>
                <a:cubicBezTo>
                  <a:pt x="9825125" y="172204"/>
                  <a:pt x="9825125" y="172055"/>
                  <a:pt x="9825125" y="168938"/>
                </a:cubicBezTo>
                <a:lnTo>
                  <a:pt x="9816661" y="172212"/>
                </a:lnTo>
                <a:cubicBezTo>
                  <a:pt x="9803964" y="172212"/>
                  <a:pt x="9791267" y="172212"/>
                  <a:pt x="9778571" y="168938"/>
                </a:cubicBezTo>
                <a:cubicBezTo>
                  <a:pt x="9774338" y="168938"/>
                  <a:pt x="9774338" y="168938"/>
                  <a:pt x="9774338" y="168938"/>
                </a:cubicBezTo>
                <a:cubicBezTo>
                  <a:pt x="9770106" y="168938"/>
                  <a:pt x="9770106" y="168938"/>
                  <a:pt x="9765874" y="168938"/>
                </a:cubicBezTo>
                <a:cubicBezTo>
                  <a:pt x="9748945" y="168938"/>
                  <a:pt x="9736248" y="168938"/>
                  <a:pt x="9727784" y="168938"/>
                </a:cubicBezTo>
                <a:lnTo>
                  <a:pt x="9723552" y="168938"/>
                </a:lnTo>
                <a:cubicBezTo>
                  <a:pt x="9710855" y="172212"/>
                  <a:pt x="9702390" y="172212"/>
                  <a:pt x="9689694" y="172212"/>
                </a:cubicBezTo>
                <a:cubicBezTo>
                  <a:pt x="9685461" y="175486"/>
                  <a:pt x="9681229" y="175486"/>
                  <a:pt x="9672765" y="175486"/>
                </a:cubicBezTo>
                <a:cubicBezTo>
                  <a:pt x="9668533" y="178760"/>
                  <a:pt x="9660068" y="175486"/>
                  <a:pt x="9651604" y="175486"/>
                </a:cubicBezTo>
                <a:lnTo>
                  <a:pt x="9630442" y="175486"/>
                </a:lnTo>
                <a:cubicBezTo>
                  <a:pt x="9621978" y="172212"/>
                  <a:pt x="9617746" y="172212"/>
                  <a:pt x="9609281" y="172212"/>
                </a:cubicBezTo>
                <a:cubicBezTo>
                  <a:pt x="9609281" y="172204"/>
                  <a:pt x="9609281" y="172055"/>
                  <a:pt x="9609281" y="168938"/>
                </a:cubicBezTo>
                <a:lnTo>
                  <a:pt x="9592352" y="168938"/>
                </a:lnTo>
                <a:cubicBezTo>
                  <a:pt x="9588120" y="168938"/>
                  <a:pt x="9583888" y="168938"/>
                  <a:pt x="9579656" y="168938"/>
                </a:cubicBezTo>
                <a:cubicBezTo>
                  <a:pt x="9558495" y="168938"/>
                  <a:pt x="9533101" y="168938"/>
                  <a:pt x="9511940" y="168938"/>
                </a:cubicBezTo>
                <a:lnTo>
                  <a:pt x="9503475" y="168938"/>
                </a:lnTo>
                <a:cubicBezTo>
                  <a:pt x="9499243" y="172212"/>
                  <a:pt x="9495011" y="172212"/>
                  <a:pt x="9486547" y="172212"/>
                </a:cubicBezTo>
                <a:cubicBezTo>
                  <a:pt x="9486522" y="175467"/>
                  <a:pt x="9482301" y="172212"/>
                  <a:pt x="9478082" y="172212"/>
                </a:cubicBezTo>
                <a:cubicBezTo>
                  <a:pt x="9473850" y="175486"/>
                  <a:pt x="9469618" y="175486"/>
                  <a:pt x="9465385" y="175486"/>
                </a:cubicBezTo>
                <a:lnTo>
                  <a:pt x="9456921" y="175486"/>
                </a:lnTo>
                <a:lnTo>
                  <a:pt x="9439992" y="178760"/>
                </a:lnTo>
                <a:lnTo>
                  <a:pt x="9423063" y="175486"/>
                </a:lnTo>
                <a:cubicBezTo>
                  <a:pt x="9410366" y="172212"/>
                  <a:pt x="9397670" y="172212"/>
                  <a:pt x="9389205" y="172212"/>
                </a:cubicBezTo>
                <a:cubicBezTo>
                  <a:pt x="9389205" y="172204"/>
                  <a:pt x="9389205" y="172055"/>
                  <a:pt x="9389205" y="168938"/>
                </a:cubicBezTo>
                <a:cubicBezTo>
                  <a:pt x="9380741" y="168938"/>
                  <a:pt x="9376509" y="168938"/>
                  <a:pt x="9368044" y="168938"/>
                </a:cubicBezTo>
                <a:cubicBezTo>
                  <a:pt x="9359580" y="175486"/>
                  <a:pt x="9351115" y="168938"/>
                  <a:pt x="9346883" y="168938"/>
                </a:cubicBezTo>
                <a:cubicBezTo>
                  <a:pt x="9346883" y="172212"/>
                  <a:pt x="9346883" y="172212"/>
                  <a:pt x="9342651" y="175486"/>
                </a:cubicBezTo>
                <a:cubicBezTo>
                  <a:pt x="9338418" y="175486"/>
                  <a:pt x="9338418" y="172212"/>
                  <a:pt x="9325722" y="172212"/>
                </a:cubicBezTo>
                <a:cubicBezTo>
                  <a:pt x="9325722" y="172237"/>
                  <a:pt x="9325690" y="175486"/>
                  <a:pt x="9317257" y="175486"/>
                </a:cubicBezTo>
                <a:cubicBezTo>
                  <a:pt x="9308793" y="172212"/>
                  <a:pt x="9300328" y="172212"/>
                  <a:pt x="9291864" y="168938"/>
                </a:cubicBezTo>
                <a:cubicBezTo>
                  <a:pt x="9291864" y="172212"/>
                  <a:pt x="9291864" y="172212"/>
                  <a:pt x="9291864" y="175486"/>
                </a:cubicBezTo>
                <a:cubicBezTo>
                  <a:pt x="9287632" y="175486"/>
                  <a:pt x="9287632" y="175486"/>
                  <a:pt x="9283399" y="175486"/>
                </a:cubicBezTo>
                <a:cubicBezTo>
                  <a:pt x="9283399" y="172212"/>
                  <a:pt x="9283399" y="172212"/>
                  <a:pt x="9283399" y="168938"/>
                </a:cubicBezTo>
                <a:lnTo>
                  <a:pt x="9262238" y="168938"/>
                </a:lnTo>
                <a:cubicBezTo>
                  <a:pt x="9253774" y="168938"/>
                  <a:pt x="9262238" y="165663"/>
                  <a:pt x="9258006" y="168938"/>
                </a:cubicBezTo>
                <a:lnTo>
                  <a:pt x="9236845" y="168938"/>
                </a:lnTo>
                <a:cubicBezTo>
                  <a:pt x="9236818" y="168916"/>
                  <a:pt x="9232586" y="165674"/>
                  <a:pt x="9224148" y="168938"/>
                </a:cubicBezTo>
                <a:cubicBezTo>
                  <a:pt x="9207219" y="168938"/>
                  <a:pt x="9194523" y="168938"/>
                  <a:pt x="9181826" y="168938"/>
                </a:cubicBezTo>
                <a:cubicBezTo>
                  <a:pt x="9181797" y="172212"/>
                  <a:pt x="9177580" y="172212"/>
                  <a:pt x="9173361" y="172212"/>
                </a:cubicBezTo>
                <a:cubicBezTo>
                  <a:pt x="9169129" y="175486"/>
                  <a:pt x="9164897" y="172212"/>
                  <a:pt x="9160665" y="172212"/>
                </a:cubicBezTo>
                <a:cubicBezTo>
                  <a:pt x="9160665" y="175486"/>
                  <a:pt x="9156433" y="175486"/>
                  <a:pt x="9156433" y="178760"/>
                </a:cubicBezTo>
                <a:cubicBezTo>
                  <a:pt x="9152200" y="178760"/>
                  <a:pt x="9147968" y="178760"/>
                  <a:pt x="9143736" y="178760"/>
                </a:cubicBezTo>
                <a:cubicBezTo>
                  <a:pt x="9143736" y="178769"/>
                  <a:pt x="9143736" y="178919"/>
                  <a:pt x="9143736" y="182034"/>
                </a:cubicBezTo>
                <a:cubicBezTo>
                  <a:pt x="9139504" y="182034"/>
                  <a:pt x="9139504" y="182034"/>
                  <a:pt x="9135271" y="182034"/>
                </a:cubicBezTo>
                <a:cubicBezTo>
                  <a:pt x="9126807" y="182034"/>
                  <a:pt x="9122575" y="185309"/>
                  <a:pt x="9114110" y="182034"/>
                </a:cubicBezTo>
                <a:cubicBezTo>
                  <a:pt x="9105646" y="182034"/>
                  <a:pt x="9101414" y="182034"/>
                  <a:pt x="9097181" y="182034"/>
                </a:cubicBezTo>
                <a:lnTo>
                  <a:pt x="9088717" y="182034"/>
                </a:lnTo>
                <a:cubicBezTo>
                  <a:pt x="9084485" y="182034"/>
                  <a:pt x="9080252" y="182034"/>
                  <a:pt x="9076020" y="182034"/>
                </a:cubicBezTo>
                <a:cubicBezTo>
                  <a:pt x="9063323" y="182034"/>
                  <a:pt x="9054859" y="182034"/>
                  <a:pt x="9042162" y="182034"/>
                </a:cubicBezTo>
                <a:cubicBezTo>
                  <a:pt x="9042152" y="182034"/>
                  <a:pt x="9041958" y="182034"/>
                  <a:pt x="9037930" y="182034"/>
                </a:cubicBezTo>
                <a:cubicBezTo>
                  <a:pt x="9037930" y="182015"/>
                  <a:pt x="9037917" y="178760"/>
                  <a:pt x="9033698" y="178760"/>
                </a:cubicBezTo>
                <a:cubicBezTo>
                  <a:pt x="9029466" y="178760"/>
                  <a:pt x="9021001" y="175486"/>
                  <a:pt x="9012537" y="175486"/>
                </a:cubicBezTo>
                <a:cubicBezTo>
                  <a:pt x="9004072" y="159115"/>
                  <a:pt x="8999840" y="175486"/>
                  <a:pt x="8974447" y="168938"/>
                </a:cubicBezTo>
                <a:cubicBezTo>
                  <a:pt x="8970214" y="168938"/>
                  <a:pt x="8970214" y="168938"/>
                  <a:pt x="8965982" y="168938"/>
                </a:cubicBezTo>
                <a:cubicBezTo>
                  <a:pt x="8961750" y="165663"/>
                  <a:pt x="8936357" y="172212"/>
                  <a:pt x="8919428" y="168938"/>
                </a:cubicBezTo>
                <a:cubicBezTo>
                  <a:pt x="8910963" y="168938"/>
                  <a:pt x="8906731" y="168938"/>
                  <a:pt x="8902499" y="168938"/>
                </a:cubicBezTo>
                <a:lnTo>
                  <a:pt x="8885570" y="168938"/>
                </a:lnTo>
                <a:cubicBezTo>
                  <a:pt x="8877105" y="162389"/>
                  <a:pt x="8872873" y="168938"/>
                  <a:pt x="8872873" y="168938"/>
                </a:cubicBezTo>
                <a:cubicBezTo>
                  <a:pt x="8860176" y="168938"/>
                  <a:pt x="8843247" y="168938"/>
                  <a:pt x="8826319" y="168938"/>
                </a:cubicBezTo>
                <a:lnTo>
                  <a:pt x="8809390" y="168938"/>
                </a:lnTo>
                <a:lnTo>
                  <a:pt x="8792461" y="172212"/>
                </a:lnTo>
                <a:cubicBezTo>
                  <a:pt x="8788228" y="175486"/>
                  <a:pt x="8783996" y="175486"/>
                  <a:pt x="8779764" y="175486"/>
                </a:cubicBezTo>
                <a:cubicBezTo>
                  <a:pt x="8775532" y="178760"/>
                  <a:pt x="8775532" y="178760"/>
                  <a:pt x="8775532" y="182034"/>
                </a:cubicBezTo>
                <a:lnTo>
                  <a:pt x="8767067" y="178760"/>
                </a:lnTo>
                <a:cubicBezTo>
                  <a:pt x="8767067" y="178769"/>
                  <a:pt x="8767067" y="178919"/>
                  <a:pt x="8767067" y="182034"/>
                </a:cubicBezTo>
                <a:cubicBezTo>
                  <a:pt x="8762835" y="182034"/>
                  <a:pt x="8758603" y="182034"/>
                  <a:pt x="8754371" y="182034"/>
                </a:cubicBezTo>
                <a:cubicBezTo>
                  <a:pt x="8750138" y="182034"/>
                  <a:pt x="8745906" y="182034"/>
                  <a:pt x="8741674" y="182034"/>
                </a:cubicBezTo>
                <a:cubicBezTo>
                  <a:pt x="8733209" y="182034"/>
                  <a:pt x="8728977" y="182034"/>
                  <a:pt x="8724745" y="182034"/>
                </a:cubicBezTo>
                <a:cubicBezTo>
                  <a:pt x="8720513" y="178760"/>
                  <a:pt x="8720513" y="185309"/>
                  <a:pt x="8707816" y="182034"/>
                </a:cubicBezTo>
                <a:cubicBezTo>
                  <a:pt x="8707816" y="182017"/>
                  <a:pt x="8707793" y="178769"/>
                  <a:pt x="8699352" y="182034"/>
                </a:cubicBezTo>
                <a:cubicBezTo>
                  <a:pt x="8699218" y="183620"/>
                  <a:pt x="8700103" y="183962"/>
                  <a:pt x="8695119" y="182034"/>
                </a:cubicBezTo>
                <a:cubicBezTo>
                  <a:pt x="8690887" y="182034"/>
                  <a:pt x="8686655" y="182034"/>
                  <a:pt x="8678190" y="182034"/>
                </a:cubicBezTo>
                <a:cubicBezTo>
                  <a:pt x="8673958" y="178760"/>
                  <a:pt x="8673958" y="178760"/>
                  <a:pt x="8669726" y="178760"/>
                </a:cubicBezTo>
                <a:cubicBezTo>
                  <a:pt x="8657029" y="175486"/>
                  <a:pt x="8644333" y="172212"/>
                  <a:pt x="8631636" y="172212"/>
                </a:cubicBezTo>
                <a:lnTo>
                  <a:pt x="8606243" y="168938"/>
                </a:lnTo>
                <a:lnTo>
                  <a:pt x="8595133" y="171802"/>
                </a:lnTo>
                <a:cubicBezTo>
                  <a:pt x="8589314" y="172212"/>
                  <a:pt x="8585081" y="172212"/>
                  <a:pt x="8580849" y="172212"/>
                </a:cubicBezTo>
                <a:cubicBezTo>
                  <a:pt x="8580832" y="172198"/>
                  <a:pt x="8576600" y="168938"/>
                  <a:pt x="8568152" y="168938"/>
                </a:cubicBezTo>
                <a:cubicBezTo>
                  <a:pt x="8563920" y="172212"/>
                  <a:pt x="8572385" y="172212"/>
                  <a:pt x="8563920" y="172212"/>
                </a:cubicBezTo>
                <a:cubicBezTo>
                  <a:pt x="8563920" y="172204"/>
                  <a:pt x="8563920" y="172055"/>
                  <a:pt x="8563920" y="168938"/>
                </a:cubicBezTo>
                <a:cubicBezTo>
                  <a:pt x="8555456" y="168938"/>
                  <a:pt x="8546991" y="168938"/>
                  <a:pt x="8538527" y="168938"/>
                </a:cubicBezTo>
                <a:cubicBezTo>
                  <a:pt x="8538527" y="168916"/>
                  <a:pt x="8538499" y="165674"/>
                  <a:pt x="8530062" y="168938"/>
                </a:cubicBezTo>
                <a:cubicBezTo>
                  <a:pt x="8525830" y="168938"/>
                  <a:pt x="8517366" y="168938"/>
                  <a:pt x="8508901" y="168938"/>
                </a:cubicBezTo>
                <a:cubicBezTo>
                  <a:pt x="8504669" y="172212"/>
                  <a:pt x="8504669" y="172212"/>
                  <a:pt x="8500437" y="168938"/>
                </a:cubicBezTo>
                <a:cubicBezTo>
                  <a:pt x="8479276" y="172212"/>
                  <a:pt x="8458114" y="172212"/>
                  <a:pt x="8436953" y="172212"/>
                </a:cubicBezTo>
                <a:cubicBezTo>
                  <a:pt x="8436953" y="172204"/>
                  <a:pt x="8436953" y="172055"/>
                  <a:pt x="8436953" y="168938"/>
                </a:cubicBezTo>
                <a:lnTo>
                  <a:pt x="8429547" y="170575"/>
                </a:lnTo>
                <a:cubicBezTo>
                  <a:pt x="8415792" y="172212"/>
                  <a:pt x="8407328" y="172212"/>
                  <a:pt x="8394631" y="172212"/>
                </a:cubicBezTo>
                <a:cubicBezTo>
                  <a:pt x="8390399" y="175486"/>
                  <a:pt x="8386167" y="172212"/>
                  <a:pt x="8381935" y="172212"/>
                </a:cubicBezTo>
                <a:lnTo>
                  <a:pt x="8374528" y="173849"/>
                </a:lnTo>
                <a:cubicBezTo>
                  <a:pt x="8356541" y="172212"/>
                  <a:pt x="8339612" y="172212"/>
                  <a:pt x="8322683" y="172212"/>
                </a:cubicBezTo>
                <a:cubicBezTo>
                  <a:pt x="8322683" y="172204"/>
                  <a:pt x="8322683" y="172055"/>
                  <a:pt x="8322683" y="168938"/>
                </a:cubicBezTo>
                <a:cubicBezTo>
                  <a:pt x="8297290" y="168938"/>
                  <a:pt x="8271897" y="168938"/>
                  <a:pt x="8246503" y="168938"/>
                </a:cubicBezTo>
                <a:lnTo>
                  <a:pt x="8239097" y="168938"/>
                </a:lnTo>
                <a:cubicBezTo>
                  <a:pt x="8216878" y="168938"/>
                  <a:pt x="8191484" y="168938"/>
                  <a:pt x="8166091" y="168938"/>
                </a:cubicBezTo>
                <a:cubicBezTo>
                  <a:pt x="8153394" y="172212"/>
                  <a:pt x="8140697" y="172212"/>
                  <a:pt x="8132233" y="172212"/>
                </a:cubicBezTo>
                <a:lnTo>
                  <a:pt x="8123768" y="172212"/>
                </a:lnTo>
                <a:cubicBezTo>
                  <a:pt x="8115304" y="175486"/>
                  <a:pt x="8115304" y="182034"/>
                  <a:pt x="8111072" y="182034"/>
                </a:cubicBezTo>
                <a:cubicBezTo>
                  <a:pt x="8108956" y="180397"/>
                  <a:pt x="8108956" y="180397"/>
                  <a:pt x="8106840" y="178760"/>
                </a:cubicBezTo>
                <a:cubicBezTo>
                  <a:pt x="8106840" y="178720"/>
                  <a:pt x="8106831" y="168944"/>
                  <a:pt x="8102607" y="172212"/>
                </a:cubicBezTo>
                <a:cubicBezTo>
                  <a:pt x="8094143" y="172212"/>
                  <a:pt x="8094143" y="172212"/>
                  <a:pt x="8089911" y="168938"/>
                </a:cubicBezTo>
                <a:cubicBezTo>
                  <a:pt x="8081446" y="168938"/>
                  <a:pt x="8068749" y="175486"/>
                  <a:pt x="8056053" y="175486"/>
                </a:cubicBezTo>
                <a:cubicBezTo>
                  <a:pt x="8051821" y="172212"/>
                  <a:pt x="8047588" y="172212"/>
                  <a:pt x="8043356" y="168938"/>
                </a:cubicBezTo>
                <a:cubicBezTo>
                  <a:pt x="8039124" y="172212"/>
                  <a:pt x="8017963" y="178760"/>
                  <a:pt x="8009498" y="175486"/>
                </a:cubicBezTo>
                <a:cubicBezTo>
                  <a:pt x="8001034" y="168938"/>
                  <a:pt x="8001034" y="168938"/>
                  <a:pt x="7992569" y="168938"/>
                </a:cubicBezTo>
                <a:cubicBezTo>
                  <a:pt x="7988337" y="168938"/>
                  <a:pt x="7971408" y="168938"/>
                  <a:pt x="7967176" y="168938"/>
                </a:cubicBezTo>
                <a:lnTo>
                  <a:pt x="7958711" y="172212"/>
                </a:lnTo>
                <a:cubicBezTo>
                  <a:pt x="7958711" y="172204"/>
                  <a:pt x="7958711" y="172055"/>
                  <a:pt x="7958711" y="168938"/>
                </a:cubicBezTo>
                <a:cubicBezTo>
                  <a:pt x="7946015" y="168938"/>
                  <a:pt x="7933318" y="168938"/>
                  <a:pt x="7920621" y="168938"/>
                </a:cubicBezTo>
                <a:cubicBezTo>
                  <a:pt x="7920621" y="168963"/>
                  <a:pt x="7920589" y="172212"/>
                  <a:pt x="7912157" y="172212"/>
                </a:cubicBezTo>
                <a:cubicBezTo>
                  <a:pt x="7912157" y="172204"/>
                  <a:pt x="7912157" y="172055"/>
                  <a:pt x="7912157" y="168938"/>
                </a:cubicBezTo>
                <a:cubicBezTo>
                  <a:pt x="7903692" y="168938"/>
                  <a:pt x="7895228" y="168938"/>
                  <a:pt x="7886764" y="168938"/>
                </a:cubicBezTo>
                <a:cubicBezTo>
                  <a:pt x="7878299" y="168938"/>
                  <a:pt x="7865602" y="168938"/>
                  <a:pt x="7857138" y="168938"/>
                </a:cubicBezTo>
                <a:cubicBezTo>
                  <a:pt x="7852906" y="168938"/>
                  <a:pt x="7852906" y="168938"/>
                  <a:pt x="7852906" y="168938"/>
                </a:cubicBezTo>
                <a:lnTo>
                  <a:pt x="7835977" y="168938"/>
                </a:lnTo>
                <a:cubicBezTo>
                  <a:pt x="7831745" y="172212"/>
                  <a:pt x="7831745" y="172212"/>
                  <a:pt x="7827512" y="168938"/>
                </a:cubicBezTo>
                <a:cubicBezTo>
                  <a:pt x="7810583" y="172212"/>
                  <a:pt x="7797887" y="172212"/>
                  <a:pt x="7785190" y="172212"/>
                </a:cubicBezTo>
                <a:cubicBezTo>
                  <a:pt x="7772493" y="175486"/>
                  <a:pt x="7764029" y="175486"/>
                  <a:pt x="7751332" y="175486"/>
                </a:cubicBezTo>
                <a:cubicBezTo>
                  <a:pt x="7747100" y="178760"/>
                  <a:pt x="7742868" y="178760"/>
                  <a:pt x="7734403" y="178760"/>
                </a:cubicBezTo>
                <a:cubicBezTo>
                  <a:pt x="7734403" y="178785"/>
                  <a:pt x="7734388" y="182034"/>
                  <a:pt x="7730171" y="182034"/>
                </a:cubicBezTo>
                <a:cubicBezTo>
                  <a:pt x="7721707" y="182034"/>
                  <a:pt x="7709010" y="182034"/>
                  <a:pt x="7700545" y="182034"/>
                </a:cubicBezTo>
                <a:lnTo>
                  <a:pt x="7696313" y="178760"/>
                </a:lnTo>
                <a:cubicBezTo>
                  <a:pt x="7692081" y="178760"/>
                  <a:pt x="7692081" y="178760"/>
                  <a:pt x="7687849" y="178760"/>
                </a:cubicBezTo>
                <a:cubicBezTo>
                  <a:pt x="7683616" y="175486"/>
                  <a:pt x="7679384" y="175486"/>
                  <a:pt x="7675152" y="175486"/>
                </a:cubicBezTo>
                <a:cubicBezTo>
                  <a:pt x="7670920" y="175486"/>
                  <a:pt x="7675152" y="172212"/>
                  <a:pt x="7662455" y="168938"/>
                </a:cubicBezTo>
                <a:cubicBezTo>
                  <a:pt x="7658223" y="172212"/>
                  <a:pt x="7662455" y="175486"/>
                  <a:pt x="7653991" y="172212"/>
                </a:cubicBezTo>
                <a:cubicBezTo>
                  <a:pt x="7653991" y="172204"/>
                  <a:pt x="7653991" y="172055"/>
                  <a:pt x="7653991" y="168938"/>
                </a:cubicBezTo>
                <a:cubicBezTo>
                  <a:pt x="7645526" y="168938"/>
                  <a:pt x="7641294" y="168938"/>
                  <a:pt x="7637062" y="168938"/>
                </a:cubicBezTo>
                <a:cubicBezTo>
                  <a:pt x="7624365" y="165663"/>
                  <a:pt x="7607436" y="165663"/>
                  <a:pt x="7594740" y="168938"/>
                </a:cubicBezTo>
                <a:cubicBezTo>
                  <a:pt x="7594733" y="165663"/>
                  <a:pt x="7594565" y="165663"/>
                  <a:pt x="7590507" y="165663"/>
                </a:cubicBezTo>
                <a:cubicBezTo>
                  <a:pt x="7590507" y="165671"/>
                  <a:pt x="7590507" y="165816"/>
                  <a:pt x="7590507" y="168938"/>
                </a:cubicBezTo>
                <a:cubicBezTo>
                  <a:pt x="7586275" y="168938"/>
                  <a:pt x="7577811" y="168938"/>
                  <a:pt x="7569346" y="168938"/>
                </a:cubicBezTo>
                <a:lnTo>
                  <a:pt x="7552417" y="168938"/>
                </a:lnTo>
                <a:lnTo>
                  <a:pt x="7535488" y="172212"/>
                </a:lnTo>
                <a:cubicBezTo>
                  <a:pt x="7527024" y="178760"/>
                  <a:pt x="7522792" y="172212"/>
                  <a:pt x="7518559" y="172212"/>
                </a:cubicBezTo>
                <a:cubicBezTo>
                  <a:pt x="7514327" y="175486"/>
                  <a:pt x="7518559" y="178760"/>
                  <a:pt x="7510095" y="178760"/>
                </a:cubicBezTo>
                <a:lnTo>
                  <a:pt x="7501631" y="175486"/>
                </a:lnTo>
                <a:cubicBezTo>
                  <a:pt x="7488934" y="172212"/>
                  <a:pt x="7476237" y="172212"/>
                  <a:pt x="7463540" y="168938"/>
                </a:cubicBezTo>
                <a:cubicBezTo>
                  <a:pt x="7459308" y="172212"/>
                  <a:pt x="7455076" y="172212"/>
                  <a:pt x="7450844" y="172212"/>
                </a:cubicBezTo>
                <a:cubicBezTo>
                  <a:pt x="7450844" y="172204"/>
                  <a:pt x="7450844" y="172055"/>
                  <a:pt x="7450844" y="168938"/>
                </a:cubicBezTo>
                <a:cubicBezTo>
                  <a:pt x="7425450" y="168938"/>
                  <a:pt x="7395825" y="168938"/>
                  <a:pt x="7366199" y="168938"/>
                </a:cubicBezTo>
                <a:cubicBezTo>
                  <a:pt x="7361967" y="168938"/>
                  <a:pt x="7361967" y="168938"/>
                  <a:pt x="7361967" y="168938"/>
                </a:cubicBezTo>
                <a:lnTo>
                  <a:pt x="7345038" y="168938"/>
                </a:lnTo>
                <a:cubicBezTo>
                  <a:pt x="7323877" y="168938"/>
                  <a:pt x="7306948" y="168938"/>
                  <a:pt x="7285787" y="168938"/>
                </a:cubicBezTo>
                <a:cubicBezTo>
                  <a:pt x="7277322" y="175486"/>
                  <a:pt x="7273090" y="168938"/>
                  <a:pt x="7264626" y="168938"/>
                </a:cubicBezTo>
                <a:cubicBezTo>
                  <a:pt x="7256161" y="172212"/>
                  <a:pt x="7251929" y="168938"/>
                  <a:pt x="7235000" y="172212"/>
                </a:cubicBezTo>
                <a:cubicBezTo>
                  <a:pt x="7230768" y="175486"/>
                  <a:pt x="7226535" y="172212"/>
                  <a:pt x="7222303" y="172212"/>
                </a:cubicBezTo>
                <a:cubicBezTo>
                  <a:pt x="7209607" y="175486"/>
                  <a:pt x="7196910" y="175486"/>
                  <a:pt x="7184213" y="175486"/>
                </a:cubicBezTo>
                <a:cubicBezTo>
                  <a:pt x="7179981" y="172212"/>
                  <a:pt x="7175749" y="172212"/>
                  <a:pt x="7171516" y="172212"/>
                </a:cubicBezTo>
                <a:cubicBezTo>
                  <a:pt x="7171516" y="172204"/>
                  <a:pt x="7171516" y="172055"/>
                  <a:pt x="7171516" y="168938"/>
                </a:cubicBezTo>
                <a:cubicBezTo>
                  <a:pt x="7158820" y="172212"/>
                  <a:pt x="7137659" y="165663"/>
                  <a:pt x="7116497" y="168938"/>
                </a:cubicBezTo>
                <a:cubicBezTo>
                  <a:pt x="7091104" y="172212"/>
                  <a:pt x="7065711" y="175486"/>
                  <a:pt x="7040317" y="175486"/>
                </a:cubicBezTo>
                <a:cubicBezTo>
                  <a:pt x="7023388" y="172212"/>
                  <a:pt x="7010692" y="175486"/>
                  <a:pt x="6997995" y="175486"/>
                </a:cubicBezTo>
                <a:cubicBezTo>
                  <a:pt x="6985298" y="178760"/>
                  <a:pt x="6976834" y="178760"/>
                  <a:pt x="6964137" y="178760"/>
                </a:cubicBezTo>
                <a:cubicBezTo>
                  <a:pt x="6951440" y="175486"/>
                  <a:pt x="6934512" y="175486"/>
                  <a:pt x="6917583" y="175486"/>
                </a:cubicBezTo>
                <a:cubicBezTo>
                  <a:pt x="6904886" y="175486"/>
                  <a:pt x="6896421" y="175486"/>
                  <a:pt x="6887957" y="175486"/>
                </a:cubicBezTo>
                <a:cubicBezTo>
                  <a:pt x="6883725" y="172212"/>
                  <a:pt x="6883725" y="172212"/>
                  <a:pt x="6879493" y="172212"/>
                </a:cubicBezTo>
                <a:cubicBezTo>
                  <a:pt x="6879493" y="172204"/>
                  <a:pt x="6879493" y="172055"/>
                  <a:pt x="6879493" y="168938"/>
                </a:cubicBezTo>
                <a:cubicBezTo>
                  <a:pt x="6849867" y="172212"/>
                  <a:pt x="6820241" y="172212"/>
                  <a:pt x="6790616" y="172212"/>
                </a:cubicBezTo>
                <a:cubicBezTo>
                  <a:pt x="6790616" y="172188"/>
                  <a:pt x="6790601" y="168938"/>
                  <a:pt x="6786383" y="168938"/>
                </a:cubicBezTo>
                <a:cubicBezTo>
                  <a:pt x="6773687" y="168938"/>
                  <a:pt x="6756758" y="172212"/>
                  <a:pt x="6739829" y="172212"/>
                </a:cubicBezTo>
                <a:cubicBezTo>
                  <a:pt x="6735597" y="168938"/>
                  <a:pt x="6735597" y="168938"/>
                  <a:pt x="6731364" y="165663"/>
                </a:cubicBezTo>
                <a:cubicBezTo>
                  <a:pt x="6722900" y="162389"/>
                  <a:pt x="6672113" y="162389"/>
                  <a:pt x="6667881" y="165663"/>
                </a:cubicBezTo>
                <a:cubicBezTo>
                  <a:pt x="6667881" y="165671"/>
                  <a:pt x="6667881" y="165816"/>
                  <a:pt x="6667881" y="168938"/>
                </a:cubicBezTo>
                <a:cubicBezTo>
                  <a:pt x="6663649" y="168938"/>
                  <a:pt x="6659417" y="168938"/>
                  <a:pt x="6650952" y="168938"/>
                </a:cubicBezTo>
                <a:cubicBezTo>
                  <a:pt x="6642488" y="168938"/>
                  <a:pt x="6634023" y="168938"/>
                  <a:pt x="6625559" y="168938"/>
                </a:cubicBezTo>
                <a:cubicBezTo>
                  <a:pt x="6625559" y="172212"/>
                  <a:pt x="6625559" y="172212"/>
                  <a:pt x="6621326" y="175486"/>
                </a:cubicBezTo>
                <a:cubicBezTo>
                  <a:pt x="6617094" y="175486"/>
                  <a:pt x="6612862" y="178760"/>
                  <a:pt x="6608630" y="178760"/>
                </a:cubicBezTo>
                <a:cubicBezTo>
                  <a:pt x="6608630" y="178769"/>
                  <a:pt x="6608630" y="178919"/>
                  <a:pt x="6608630" y="182034"/>
                </a:cubicBezTo>
                <a:cubicBezTo>
                  <a:pt x="6600165" y="182034"/>
                  <a:pt x="6570540" y="175486"/>
                  <a:pt x="6566307" y="175486"/>
                </a:cubicBezTo>
                <a:cubicBezTo>
                  <a:pt x="6557843" y="175486"/>
                  <a:pt x="6545146" y="172212"/>
                  <a:pt x="6536682" y="172212"/>
                </a:cubicBezTo>
                <a:cubicBezTo>
                  <a:pt x="6536664" y="172226"/>
                  <a:pt x="6532441" y="175486"/>
                  <a:pt x="6528217" y="175486"/>
                </a:cubicBezTo>
                <a:cubicBezTo>
                  <a:pt x="6519753" y="172212"/>
                  <a:pt x="6511288" y="172212"/>
                  <a:pt x="6502824" y="172212"/>
                </a:cubicBezTo>
                <a:cubicBezTo>
                  <a:pt x="6502824" y="172204"/>
                  <a:pt x="6502824" y="172055"/>
                  <a:pt x="6502824" y="168938"/>
                </a:cubicBezTo>
                <a:cubicBezTo>
                  <a:pt x="6468966" y="172212"/>
                  <a:pt x="6435108" y="175486"/>
                  <a:pt x="6401250" y="178760"/>
                </a:cubicBezTo>
                <a:cubicBezTo>
                  <a:pt x="6397018" y="175486"/>
                  <a:pt x="6392786" y="172212"/>
                  <a:pt x="6388554" y="172212"/>
                </a:cubicBezTo>
                <a:cubicBezTo>
                  <a:pt x="6388554" y="172204"/>
                  <a:pt x="6388554" y="172055"/>
                  <a:pt x="6388554" y="168938"/>
                </a:cubicBezTo>
                <a:cubicBezTo>
                  <a:pt x="6380089" y="172212"/>
                  <a:pt x="6371625" y="172212"/>
                  <a:pt x="6363160" y="175486"/>
                </a:cubicBezTo>
                <a:cubicBezTo>
                  <a:pt x="6358928" y="172212"/>
                  <a:pt x="6354696" y="172212"/>
                  <a:pt x="6350464" y="172212"/>
                </a:cubicBezTo>
                <a:cubicBezTo>
                  <a:pt x="6350464" y="172204"/>
                  <a:pt x="6350464" y="172055"/>
                  <a:pt x="6350464" y="168938"/>
                </a:cubicBezTo>
                <a:cubicBezTo>
                  <a:pt x="6341999" y="168938"/>
                  <a:pt x="6329303" y="168938"/>
                  <a:pt x="6320838" y="168938"/>
                </a:cubicBezTo>
                <a:cubicBezTo>
                  <a:pt x="6278516" y="168938"/>
                  <a:pt x="6253122" y="172212"/>
                  <a:pt x="6223497" y="182034"/>
                </a:cubicBezTo>
                <a:cubicBezTo>
                  <a:pt x="6219265" y="175486"/>
                  <a:pt x="6215032" y="175486"/>
                  <a:pt x="6210800" y="172212"/>
                </a:cubicBezTo>
                <a:lnTo>
                  <a:pt x="6204981" y="171393"/>
                </a:lnTo>
                <a:cubicBezTo>
                  <a:pt x="6204452" y="172212"/>
                  <a:pt x="6204452" y="173849"/>
                  <a:pt x="6202336" y="175486"/>
                </a:cubicBezTo>
                <a:cubicBezTo>
                  <a:pt x="6172710" y="175486"/>
                  <a:pt x="6155781" y="178760"/>
                  <a:pt x="6147317" y="165663"/>
                </a:cubicBezTo>
                <a:cubicBezTo>
                  <a:pt x="6138852" y="165663"/>
                  <a:pt x="6126155" y="165663"/>
                  <a:pt x="6113459" y="168938"/>
                </a:cubicBezTo>
                <a:cubicBezTo>
                  <a:pt x="6113459" y="168914"/>
                  <a:pt x="6113429" y="165663"/>
                  <a:pt x="6104994" y="165663"/>
                </a:cubicBezTo>
                <a:cubicBezTo>
                  <a:pt x="6104994" y="165671"/>
                  <a:pt x="6104994" y="165816"/>
                  <a:pt x="6104994" y="168938"/>
                </a:cubicBezTo>
                <a:cubicBezTo>
                  <a:pt x="6092298" y="168938"/>
                  <a:pt x="6083833" y="168938"/>
                  <a:pt x="6071136" y="168938"/>
                </a:cubicBezTo>
                <a:cubicBezTo>
                  <a:pt x="6062672" y="168938"/>
                  <a:pt x="6058440" y="168938"/>
                  <a:pt x="6054208" y="168938"/>
                </a:cubicBezTo>
                <a:cubicBezTo>
                  <a:pt x="6045743" y="172212"/>
                  <a:pt x="6037279" y="172212"/>
                  <a:pt x="6028814" y="168938"/>
                </a:cubicBezTo>
                <a:cubicBezTo>
                  <a:pt x="6020350" y="172212"/>
                  <a:pt x="6016117" y="172212"/>
                  <a:pt x="6007653" y="172212"/>
                </a:cubicBezTo>
                <a:cubicBezTo>
                  <a:pt x="6003421" y="172212"/>
                  <a:pt x="6011885" y="168938"/>
                  <a:pt x="6003421" y="168938"/>
                </a:cubicBezTo>
                <a:cubicBezTo>
                  <a:pt x="5994956" y="172212"/>
                  <a:pt x="5986492" y="172212"/>
                  <a:pt x="5978027" y="172212"/>
                </a:cubicBezTo>
                <a:cubicBezTo>
                  <a:pt x="5965331" y="178760"/>
                  <a:pt x="5944170" y="172212"/>
                  <a:pt x="5935705" y="172212"/>
                </a:cubicBezTo>
                <a:cubicBezTo>
                  <a:pt x="5927241" y="172212"/>
                  <a:pt x="5918776" y="175486"/>
                  <a:pt x="5910312" y="175486"/>
                </a:cubicBezTo>
                <a:cubicBezTo>
                  <a:pt x="5906079" y="172212"/>
                  <a:pt x="5901847" y="172212"/>
                  <a:pt x="5897615" y="172212"/>
                </a:cubicBezTo>
                <a:cubicBezTo>
                  <a:pt x="5897615" y="172204"/>
                  <a:pt x="5897615" y="172055"/>
                  <a:pt x="5897615" y="168938"/>
                </a:cubicBezTo>
                <a:cubicBezTo>
                  <a:pt x="5884918" y="168938"/>
                  <a:pt x="5872222" y="168938"/>
                  <a:pt x="5863757" y="168938"/>
                </a:cubicBezTo>
                <a:cubicBezTo>
                  <a:pt x="5851060" y="168938"/>
                  <a:pt x="5846828" y="168938"/>
                  <a:pt x="5838364" y="168938"/>
                </a:cubicBezTo>
                <a:cubicBezTo>
                  <a:pt x="5825667" y="168938"/>
                  <a:pt x="5812970" y="168938"/>
                  <a:pt x="5796041" y="168938"/>
                </a:cubicBezTo>
                <a:cubicBezTo>
                  <a:pt x="5783345" y="172212"/>
                  <a:pt x="5770648" y="172212"/>
                  <a:pt x="5757951" y="172212"/>
                </a:cubicBezTo>
                <a:cubicBezTo>
                  <a:pt x="5757951" y="172204"/>
                  <a:pt x="5757951" y="172055"/>
                  <a:pt x="5757951" y="168938"/>
                </a:cubicBezTo>
                <a:cubicBezTo>
                  <a:pt x="5753719" y="172212"/>
                  <a:pt x="5749487" y="172212"/>
                  <a:pt x="5745255" y="172212"/>
                </a:cubicBezTo>
                <a:cubicBezTo>
                  <a:pt x="5745255" y="172204"/>
                  <a:pt x="5745255" y="172055"/>
                  <a:pt x="5745255" y="168938"/>
                </a:cubicBezTo>
                <a:cubicBezTo>
                  <a:pt x="5736790" y="168938"/>
                  <a:pt x="5732558" y="168938"/>
                  <a:pt x="5728326" y="168938"/>
                </a:cubicBezTo>
                <a:cubicBezTo>
                  <a:pt x="5707165" y="172212"/>
                  <a:pt x="5686003" y="168938"/>
                  <a:pt x="5673307" y="172212"/>
                </a:cubicBezTo>
                <a:cubicBezTo>
                  <a:pt x="5673301" y="172212"/>
                  <a:pt x="5673142" y="172212"/>
                  <a:pt x="5669075" y="172212"/>
                </a:cubicBezTo>
                <a:cubicBezTo>
                  <a:pt x="5669075" y="168938"/>
                  <a:pt x="5664842" y="168938"/>
                  <a:pt x="5660610" y="165663"/>
                </a:cubicBezTo>
                <a:cubicBezTo>
                  <a:pt x="5656378" y="165663"/>
                  <a:pt x="5647913" y="165663"/>
                  <a:pt x="5639449" y="165663"/>
                </a:cubicBezTo>
                <a:cubicBezTo>
                  <a:pt x="5639449" y="165671"/>
                  <a:pt x="5639449" y="165816"/>
                  <a:pt x="5639449" y="168938"/>
                </a:cubicBezTo>
                <a:lnTo>
                  <a:pt x="5632042" y="167300"/>
                </a:lnTo>
                <a:cubicBezTo>
                  <a:pt x="5597127" y="168938"/>
                  <a:pt x="5563269" y="172212"/>
                  <a:pt x="5529411" y="178760"/>
                </a:cubicBezTo>
                <a:cubicBezTo>
                  <a:pt x="5529411" y="178769"/>
                  <a:pt x="5529411" y="178919"/>
                  <a:pt x="5529411" y="182034"/>
                </a:cubicBezTo>
                <a:cubicBezTo>
                  <a:pt x="5525179" y="178760"/>
                  <a:pt x="5520946" y="178760"/>
                  <a:pt x="5516714" y="178760"/>
                </a:cubicBezTo>
                <a:cubicBezTo>
                  <a:pt x="5495553" y="175486"/>
                  <a:pt x="5470160" y="175486"/>
                  <a:pt x="5444766" y="175486"/>
                </a:cubicBezTo>
                <a:cubicBezTo>
                  <a:pt x="5415141" y="172212"/>
                  <a:pt x="5377051" y="175486"/>
                  <a:pt x="5343193" y="172212"/>
                </a:cubicBezTo>
                <a:cubicBezTo>
                  <a:pt x="5343193" y="175486"/>
                  <a:pt x="5343193" y="175486"/>
                  <a:pt x="5343193" y="178760"/>
                </a:cubicBezTo>
                <a:cubicBezTo>
                  <a:pt x="5334728" y="175486"/>
                  <a:pt x="5326264" y="172212"/>
                  <a:pt x="5313567" y="175486"/>
                </a:cubicBezTo>
                <a:cubicBezTo>
                  <a:pt x="5313567" y="175511"/>
                  <a:pt x="5313536" y="178760"/>
                  <a:pt x="5305103" y="178760"/>
                </a:cubicBezTo>
                <a:cubicBezTo>
                  <a:pt x="5305103" y="175486"/>
                  <a:pt x="5300870" y="175486"/>
                  <a:pt x="5300870" y="172212"/>
                </a:cubicBezTo>
                <a:cubicBezTo>
                  <a:pt x="5296638" y="172212"/>
                  <a:pt x="5296638" y="172212"/>
                  <a:pt x="5292406" y="172212"/>
                </a:cubicBezTo>
                <a:cubicBezTo>
                  <a:pt x="5292406" y="172204"/>
                  <a:pt x="5292406" y="172055"/>
                  <a:pt x="5292406" y="168938"/>
                </a:cubicBezTo>
                <a:cubicBezTo>
                  <a:pt x="5271245" y="168938"/>
                  <a:pt x="5250084" y="168938"/>
                  <a:pt x="5233155" y="168938"/>
                </a:cubicBezTo>
                <a:cubicBezTo>
                  <a:pt x="5224690" y="172212"/>
                  <a:pt x="5216226" y="172212"/>
                  <a:pt x="5207761" y="172212"/>
                </a:cubicBezTo>
                <a:cubicBezTo>
                  <a:pt x="5203529" y="175486"/>
                  <a:pt x="5195065" y="175486"/>
                  <a:pt x="5186600" y="175486"/>
                </a:cubicBezTo>
                <a:cubicBezTo>
                  <a:pt x="5178136" y="178760"/>
                  <a:pt x="5173903" y="175486"/>
                  <a:pt x="5169671" y="175486"/>
                </a:cubicBezTo>
                <a:lnTo>
                  <a:pt x="5152742" y="178760"/>
                </a:lnTo>
                <a:cubicBezTo>
                  <a:pt x="5152742" y="178769"/>
                  <a:pt x="5152742" y="178919"/>
                  <a:pt x="5152742" y="182034"/>
                </a:cubicBezTo>
                <a:cubicBezTo>
                  <a:pt x="5144278" y="178760"/>
                  <a:pt x="5140046" y="178760"/>
                  <a:pt x="5135813" y="178760"/>
                </a:cubicBezTo>
                <a:cubicBezTo>
                  <a:pt x="5131581" y="175486"/>
                  <a:pt x="5127349" y="175486"/>
                  <a:pt x="5123117" y="175486"/>
                </a:cubicBezTo>
                <a:cubicBezTo>
                  <a:pt x="5114652" y="172212"/>
                  <a:pt x="5080794" y="182034"/>
                  <a:pt x="5063865" y="175486"/>
                </a:cubicBezTo>
                <a:cubicBezTo>
                  <a:pt x="5059633" y="172212"/>
                  <a:pt x="5059633" y="172212"/>
                  <a:pt x="5059633" y="168938"/>
                </a:cubicBezTo>
                <a:cubicBezTo>
                  <a:pt x="5034240" y="168938"/>
                  <a:pt x="5008846" y="168938"/>
                  <a:pt x="4983453" y="168938"/>
                </a:cubicBezTo>
                <a:cubicBezTo>
                  <a:pt x="4979221" y="172212"/>
                  <a:pt x="4958060" y="175486"/>
                  <a:pt x="4949595" y="175486"/>
                </a:cubicBezTo>
                <a:cubicBezTo>
                  <a:pt x="4945363" y="172212"/>
                  <a:pt x="4941131" y="172212"/>
                  <a:pt x="4936899" y="172212"/>
                </a:cubicBezTo>
                <a:cubicBezTo>
                  <a:pt x="4936899" y="172204"/>
                  <a:pt x="4936899" y="172055"/>
                  <a:pt x="4936899" y="168938"/>
                </a:cubicBezTo>
                <a:lnTo>
                  <a:pt x="4915737" y="168938"/>
                </a:lnTo>
                <a:lnTo>
                  <a:pt x="4908331" y="167710"/>
                </a:lnTo>
                <a:cubicBezTo>
                  <a:pt x="4886112" y="168938"/>
                  <a:pt x="4869183" y="168938"/>
                  <a:pt x="4852254" y="168938"/>
                </a:cubicBezTo>
                <a:cubicBezTo>
                  <a:pt x="4852250" y="172212"/>
                  <a:pt x="4852128" y="172212"/>
                  <a:pt x="4848022" y="172212"/>
                </a:cubicBezTo>
                <a:cubicBezTo>
                  <a:pt x="4848022" y="172204"/>
                  <a:pt x="4848022" y="172055"/>
                  <a:pt x="4848022" y="168938"/>
                </a:cubicBezTo>
                <a:lnTo>
                  <a:pt x="4831093" y="168938"/>
                </a:lnTo>
                <a:cubicBezTo>
                  <a:pt x="4822628" y="165663"/>
                  <a:pt x="4818396" y="172212"/>
                  <a:pt x="4814164" y="168938"/>
                </a:cubicBezTo>
                <a:lnTo>
                  <a:pt x="4806757" y="168938"/>
                </a:lnTo>
                <a:cubicBezTo>
                  <a:pt x="4788770" y="168938"/>
                  <a:pt x="4771842" y="168938"/>
                  <a:pt x="4759145" y="168938"/>
                </a:cubicBezTo>
                <a:cubicBezTo>
                  <a:pt x="4746448" y="172212"/>
                  <a:pt x="4729519" y="172212"/>
                  <a:pt x="4716823" y="172212"/>
                </a:cubicBezTo>
                <a:cubicBezTo>
                  <a:pt x="4708358" y="175486"/>
                  <a:pt x="4695661" y="178760"/>
                  <a:pt x="4682965" y="178760"/>
                </a:cubicBezTo>
                <a:cubicBezTo>
                  <a:pt x="4681907" y="173849"/>
                  <a:pt x="4680848" y="173849"/>
                  <a:pt x="4678732" y="172212"/>
                </a:cubicBezTo>
                <a:cubicBezTo>
                  <a:pt x="4670268" y="168938"/>
                  <a:pt x="4627946" y="168938"/>
                  <a:pt x="4611017" y="168938"/>
                </a:cubicBezTo>
                <a:cubicBezTo>
                  <a:pt x="4606785" y="168938"/>
                  <a:pt x="4606785" y="168938"/>
                  <a:pt x="4606785" y="168938"/>
                </a:cubicBezTo>
                <a:cubicBezTo>
                  <a:pt x="4594088" y="168938"/>
                  <a:pt x="4581391" y="168938"/>
                  <a:pt x="4568694" y="168938"/>
                </a:cubicBezTo>
                <a:cubicBezTo>
                  <a:pt x="4568690" y="168938"/>
                  <a:pt x="4568552" y="168938"/>
                  <a:pt x="4564462" y="168938"/>
                </a:cubicBezTo>
                <a:cubicBezTo>
                  <a:pt x="4547533" y="172212"/>
                  <a:pt x="4530604" y="172212"/>
                  <a:pt x="4509443" y="175486"/>
                </a:cubicBezTo>
                <a:cubicBezTo>
                  <a:pt x="4505211" y="172212"/>
                  <a:pt x="4505211" y="172212"/>
                  <a:pt x="4500979" y="172212"/>
                </a:cubicBezTo>
                <a:cubicBezTo>
                  <a:pt x="4500979" y="172204"/>
                  <a:pt x="4500979" y="172055"/>
                  <a:pt x="4500979" y="168938"/>
                </a:cubicBezTo>
                <a:cubicBezTo>
                  <a:pt x="4492514" y="172212"/>
                  <a:pt x="4488282" y="172212"/>
                  <a:pt x="4479818" y="172212"/>
                </a:cubicBezTo>
                <a:cubicBezTo>
                  <a:pt x="4479818" y="172204"/>
                  <a:pt x="4479818" y="172055"/>
                  <a:pt x="4479818" y="168938"/>
                </a:cubicBezTo>
                <a:cubicBezTo>
                  <a:pt x="4458656" y="172212"/>
                  <a:pt x="4437495" y="172212"/>
                  <a:pt x="4420566" y="175486"/>
                </a:cubicBezTo>
                <a:cubicBezTo>
                  <a:pt x="4412102" y="178760"/>
                  <a:pt x="4407870" y="175486"/>
                  <a:pt x="4403637" y="175486"/>
                </a:cubicBezTo>
                <a:cubicBezTo>
                  <a:pt x="4386709" y="178760"/>
                  <a:pt x="4369780" y="178760"/>
                  <a:pt x="4348618" y="178760"/>
                </a:cubicBezTo>
                <a:cubicBezTo>
                  <a:pt x="4340154" y="175486"/>
                  <a:pt x="4331690" y="178760"/>
                  <a:pt x="4323225" y="178760"/>
                </a:cubicBezTo>
                <a:cubicBezTo>
                  <a:pt x="4318993" y="175486"/>
                  <a:pt x="4318993" y="178760"/>
                  <a:pt x="4314761" y="178760"/>
                </a:cubicBezTo>
                <a:cubicBezTo>
                  <a:pt x="4302064" y="175486"/>
                  <a:pt x="4293599" y="175486"/>
                  <a:pt x="4285135" y="175486"/>
                </a:cubicBezTo>
                <a:cubicBezTo>
                  <a:pt x="4280903" y="178760"/>
                  <a:pt x="4276671" y="175486"/>
                  <a:pt x="4272438" y="175486"/>
                </a:cubicBezTo>
                <a:cubicBezTo>
                  <a:pt x="4263974" y="178760"/>
                  <a:pt x="4259742" y="175486"/>
                  <a:pt x="4251277" y="175486"/>
                </a:cubicBezTo>
                <a:cubicBezTo>
                  <a:pt x="4251267" y="178760"/>
                  <a:pt x="4247040" y="178760"/>
                  <a:pt x="4242813" y="178760"/>
                </a:cubicBezTo>
                <a:cubicBezTo>
                  <a:pt x="4242813" y="178767"/>
                  <a:pt x="4242813" y="178906"/>
                  <a:pt x="4242813" y="182034"/>
                </a:cubicBezTo>
                <a:cubicBezTo>
                  <a:pt x="4242809" y="182034"/>
                  <a:pt x="4242675" y="182034"/>
                  <a:pt x="4238580" y="182034"/>
                </a:cubicBezTo>
                <a:cubicBezTo>
                  <a:pt x="4234348" y="178760"/>
                  <a:pt x="4230116" y="178760"/>
                  <a:pt x="4221652" y="178760"/>
                </a:cubicBezTo>
                <a:cubicBezTo>
                  <a:pt x="4221652" y="178732"/>
                  <a:pt x="4221633" y="172212"/>
                  <a:pt x="4213187" y="172212"/>
                </a:cubicBezTo>
                <a:cubicBezTo>
                  <a:pt x="4204723" y="175486"/>
                  <a:pt x="4200490" y="172212"/>
                  <a:pt x="4196258" y="172212"/>
                </a:cubicBezTo>
                <a:cubicBezTo>
                  <a:pt x="4192026" y="175486"/>
                  <a:pt x="4187794" y="175486"/>
                  <a:pt x="4183561" y="175486"/>
                </a:cubicBezTo>
                <a:cubicBezTo>
                  <a:pt x="4179329" y="178760"/>
                  <a:pt x="4175097" y="175486"/>
                  <a:pt x="4170865" y="175486"/>
                </a:cubicBezTo>
                <a:cubicBezTo>
                  <a:pt x="4166632" y="178760"/>
                  <a:pt x="4166632" y="178760"/>
                  <a:pt x="4162400" y="178760"/>
                </a:cubicBezTo>
                <a:cubicBezTo>
                  <a:pt x="4162400" y="178767"/>
                  <a:pt x="4162400" y="178906"/>
                  <a:pt x="4162400" y="182034"/>
                </a:cubicBezTo>
                <a:lnTo>
                  <a:pt x="4150762" y="180397"/>
                </a:lnTo>
                <a:lnTo>
                  <a:pt x="4128542" y="178760"/>
                </a:lnTo>
                <a:cubicBezTo>
                  <a:pt x="4120078" y="162389"/>
                  <a:pt x="4081988" y="178760"/>
                  <a:pt x="4048130" y="172212"/>
                </a:cubicBezTo>
                <a:cubicBezTo>
                  <a:pt x="4048130" y="172206"/>
                  <a:pt x="4048130" y="172065"/>
                  <a:pt x="4048130" y="168938"/>
                </a:cubicBezTo>
                <a:cubicBezTo>
                  <a:pt x="4035433" y="168938"/>
                  <a:pt x="4026969" y="168938"/>
                  <a:pt x="4014272" y="168938"/>
                </a:cubicBezTo>
                <a:cubicBezTo>
                  <a:pt x="4012156" y="172212"/>
                  <a:pt x="4012156" y="172212"/>
                  <a:pt x="4010040" y="172212"/>
                </a:cubicBezTo>
                <a:cubicBezTo>
                  <a:pt x="4010040" y="172208"/>
                  <a:pt x="4010040" y="172094"/>
                  <a:pt x="4010040" y="168938"/>
                </a:cubicBezTo>
                <a:cubicBezTo>
                  <a:pt x="3980414" y="172212"/>
                  <a:pt x="3955021" y="172212"/>
                  <a:pt x="3925395" y="172212"/>
                </a:cubicBezTo>
                <a:cubicBezTo>
                  <a:pt x="3925377" y="175486"/>
                  <a:pt x="3921154" y="175486"/>
                  <a:pt x="3916931" y="175486"/>
                </a:cubicBezTo>
                <a:cubicBezTo>
                  <a:pt x="3912699" y="178760"/>
                  <a:pt x="3908466" y="175486"/>
                  <a:pt x="3904234" y="175486"/>
                </a:cubicBezTo>
                <a:cubicBezTo>
                  <a:pt x="3904214" y="178760"/>
                  <a:pt x="3899992" y="178760"/>
                  <a:pt x="3895770" y="178760"/>
                </a:cubicBezTo>
                <a:cubicBezTo>
                  <a:pt x="3895770" y="178765"/>
                  <a:pt x="3895770" y="178881"/>
                  <a:pt x="3895770" y="182034"/>
                </a:cubicBezTo>
                <a:cubicBezTo>
                  <a:pt x="3895764" y="182034"/>
                  <a:pt x="3895614" y="182034"/>
                  <a:pt x="3891537" y="182034"/>
                </a:cubicBezTo>
                <a:cubicBezTo>
                  <a:pt x="3883073" y="188583"/>
                  <a:pt x="3900002" y="188583"/>
                  <a:pt x="3878841" y="191857"/>
                </a:cubicBezTo>
                <a:cubicBezTo>
                  <a:pt x="3878841" y="188583"/>
                  <a:pt x="3874608" y="185309"/>
                  <a:pt x="3874608" y="182034"/>
                </a:cubicBezTo>
                <a:cubicBezTo>
                  <a:pt x="3857680" y="182034"/>
                  <a:pt x="3844983" y="175486"/>
                  <a:pt x="3832286" y="172212"/>
                </a:cubicBezTo>
                <a:cubicBezTo>
                  <a:pt x="3828054" y="172212"/>
                  <a:pt x="3823822" y="175486"/>
                  <a:pt x="3819589" y="175486"/>
                </a:cubicBezTo>
                <a:cubicBezTo>
                  <a:pt x="3806893" y="172212"/>
                  <a:pt x="3785732" y="165663"/>
                  <a:pt x="3764570" y="168938"/>
                </a:cubicBezTo>
                <a:cubicBezTo>
                  <a:pt x="3760338" y="172212"/>
                  <a:pt x="3756106" y="172212"/>
                  <a:pt x="3751874" y="168938"/>
                </a:cubicBezTo>
                <a:cubicBezTo>
                  <a:pt x="3751874" y="172212"/>
                  <a:pt x="3751874" y="172212"/>
                  <a:pt x="3747642" y="175486"/>
                </a:cubicBezTo>
                <a:cubicBezTo>
                  <a:pt x="3743409" y="175486"/>
                  <a:pt x="3739177" y="178760"/>
                  <a:pt x="3730713" y="178760"/>
                </a:cubicBezTo>
                <a:cubicBezTo>
                  <a:pt x="3730713" y="178765"/>
                  <a:pt x="3730713" y="178881"/>
                  <a:pt x="3730713" y="182034"/>
                </a:cubicBezTo>
                <a:cubicBezTo>
                  <a:pt x="3726480" y="182034"/>
                  <a:pt x="3718016" y="175486"/>
                  <a:pt x="3709551" y="178760"/>
                </a:cubicBezTo>
                <a:lnTo>
                  <a:pt x="3705319" y="182034"/>
                </a:lnTo>
                <a:cubicBezTo>
                  <a:pt x="3696855" y="182034"/>
                  <a:pt x="3688390" y="182034"/>
                  <a:pt x="3679926" y="182034"/>
                </a:cubicBezTo>
                <a:cubicBezTo>
                  <a:pt x="3662997" y="178760"/>
                  <a:pt x="3646068" y="178760"/>
                  <a:pt x="3633371" y="178760"/>
                </a:cubicBezTo>
                <a:cubicBezTo>
                  <a:pt x="3633371" y="178765"/>
                  <a:pt x="3633371" y="178881"/>
                  <a:pt x="3633371" y="182034"/>
                </a:cubicBezTo>
                <a:lnTo>
                  <a:pt x="3624907" y="182034"/>
                </a:lnTo>
                <a:cubicBezTo>
                  <a:pt x="3620675" y="182034"/>
                  <a:pt x="3620675" y="185309"/>
                  <a:pt x="3612210" y="185309"/>
                </a:cubicBezTo>
                <a:cubicBezTo>
                  <a:pt x="3607978" y="178760"/>
                  <a:pt x="3603746" y="178760"/>
                  <a:pt x="3599513" y="178760"/>
                </a:cubicBezTo>
                <a:cubicBezTo>
                  <a:pt x="3595281" y="175486"/>
                  <a:pt x="3591049" y="178760"/>
                  <a:pt x="3586817" y="178760"/>
                </a:cubicBezTo>
                <a:cubicBezTo>
                  <a:pt x="3586817" y="175486"/>
                  <a:pt x="3586817" y="175486"/>
                  <a:pt x="3582585" y="172212"/>
                </a:cubicBezTo>
                <a:cubicBezTo>
                  <a:pt x="3574120" y="172212"/>
                  <a:pt x="3574120" y="175486"/>
                  <a:pt x="3569888" y="178760"/>
                </a:cubicBezTo>
                <a:lnTo>
                  <a:pt x="3565656" y="175486"/>
                </a:lnTo>
                <a:cubicBezTo>
                  <a:pt x="3557191" y="175486"/>
                  <a:pt x="3548727" y="175486"/>
                  <a:pt x="3540262" y="175486"/>
                </a:cubicBezTo>
                <a:cubicBezTo>
                  <a:pt x="3527566" y="172212"/>
                  <a:pt x="3502172" y="178760"/>
                  <a:pt x="3485243" y="175486"/>
                </a:cubicBezTo>
                <a:lnTo>
                  <a:pt x="3476779" y="168938"/>
                </a:lnTo>
                <a:cubicBezTo>
                  <a:pt x="3468314" y="168938"/>
                  <a:pt x="3464082" y="168938"/>
                  <a:pt x="3459850" y="168938"/>
                </a:cubicBezTo>
                <a:cubicBezTo>
                  <a:pt x="3442921" y="168938"/>
                  <a:pt x="3425992" y="172212"/>
                  <a:pt x="3409063" y="172212"/>
                </a:cubicBezTo>
                <a:cubicBezTo>
                  <a:pt x="3409063" y="172208"/>
                  <a:pt x="3409063" y="172094"/>
                  <a:pt x="3409063" y="168938"/>
                </a:cubicBezTo>
                <a:cubicBezTo>
                  <a:pt x="3409056" y="168938"/>
                  <a:pt x="3408890" y="168938"/>
                  <a:pt x="3404831" y="168938"/>
                </a:cubicBezTo>
                <a:cubicBezTo>
                  <a:pt x="3404831" y="172212"/>
                  <a:pt x="3400599" y="172212"/>
                  <a:pt x="3400599" y="175486"/>
                </a:cubicBezTo>
                <a:cubicBezTo>
                  <a:pt x="3396366" y="175486"/>
                  <a:pt x="3392134" y="175486"/>
                  <a:pt x="3387902" y="175486"/>
                </a:cubicBezTo>
                <a:cubicBezTo>
                  <a:pt x="3379437" y="178760"/>
                  <a:pt x="3370973" y="175486"/>
                  <a:pt x="3362509" y="175486"/>
                </a:cubicBezTo>
                <a:cubicBezTo>
                  <a:pt x="3354044" y="175486"/>
                  <a:pt x="3349812" y="175486"/>
                  <a:pt x="3345580" y="175486"/>
                </a:cubicBezTo>
                <a:cubicBezTo>
                  <a:pt x="3328651" y="175486"/>
                  <a:pt x="3311722" y="175486"/>
                  <a:pt x="3294793" y="178760"/>
                </a:cubicBezTo>
                <a:cubicBezTo>
                  <a:pt x="3294793" y="175486"/>
                  <a:pt x="3294793" y="175486"/>
                  <a:pt x="3294793" y="172212"/>
                </a:cubicBezTo>
                <a:cubicBezTo>
                  <a:pt x="3290561" y="172212"/>
                  <a:pt x="3282096" y="175486"/>
                  <a:pt x="3273632" y="175486"/>
                </a:cubicBezTo>
                <a:cubicBezTo>
                  <a:pt x="3269399" y="178760"/>
                  <a:pt x="3260935" y="175486"/>
                  <a:pt x="3252471" y="175486"/>
                </a:cubicBezTo>
                <a:cubicBezTo>
                  <a:pt x="3244006" y="172212"/>
                  <a:pt x="3222845" y="175486"/>
                  <a:pt x="3222845" y="175486"/>
                </a:cubicBezTo>
                <a:cubicBezTo>
                  <a:pt x="3218613" y="172212"/>
                  <a:pt x="3218613" y="172212"/>
                  <a:pt x="3214380" y="172212"/>
                </a:cubicBezTo>
                <a:cubicBezTo>
                  <a:pt x="3214380" y="172208"/>
                  <a:pt x="3214380" y="172094"/>
                  <a:pt x="3214380" y="168938"/>
                </a:cubicBezTo>
                <a:cubicBezTo>
                  <a:pt x="3201684" y="168938"/>
                  <a:pt x="3193219" y="168938"/>
                  <a:pt x="3180523" y="168938"/>
                </a:cubicBezTo>
                <a:cubicBezTo>
                  <a:pt x="3172058" y="168938"/>
                  <a:pt x="3180523" y="172212"/>
                  <a:pt x="3176290" y="168938"/>
                </a:cubicBezTo>
                <a:lnTo>
                  <a:pt x="3155129" y="168938"/>
                </a:lnTo>
                <a:cubicBezTo>
                  <a:pt x="3142432" y="165663"/>
                  <a:pt x="3125504" y="165663"/>
                  <a:pt x="3112807" y="168938"/>
                </a:cubicBezTo>
                <a:cubicBezTo>
                  <a:pt x="3104342" y="165663"/>
                  <a:pt x="3095878" y="165663"/>
                  <a:pt x="3087413" y="168938"/>
                </a:cubicBezTo>
                <a:cubicBezTo>
                  <a:pt x="3074717" y="168938"/>
                  <a:pt x="3066252" y="168938"/>
                  <a:pt x="3053556" y="168938"/>
                </a:cubicBezTo>
                <a:cubicBezTo>
                  <a:pt x="3049323" y="172212"/>
                  <a:pt x="3045091" y="172212"/>
                  <a:pt x="3040859" y="168938"/>
                </a:cubicBezTo>
                <a:cubicBezTo>
                  <a:pt x="3040859" y="172212"/>
                  <a:pt x="3036627" y="172212"/>
                  <a:pt x="3036627" y="175486"/>
                </a:cubicBezTo>
                <a:cubicBezTo>
                  <a:pt x="3032394" y="175486"/>
                  <a:pt x="3028162" y="172212"/>
                  <a:pt x="3023930" y="172212"/>
                </a:cubicBezTo>
                <a:cubicBezTo>
                  <a:pt x="3019698" y="175486"/>
                  <a:pt x="3019698" y="175486"/>
                  <a:pt x="3019698" y="178760"/>
                </a:cubicBezTo>
                <a:cubicBezTo>
                  <a:pt x="3015466" y="178760"/>
                  <a:pt x="3011233" y="175486"/>
                  <a:pt x="3007001" y="175486"/>
                </a:cubicBezTo>
                <a:cubicBezTo>
                  <a:pt x="3002769" y="175486"/>
                  <a:pt x="3002769" y="178760"/>
                  <a:pt x="2998537" y="178760"/>
                </a:cubicBezTo>
                <a:cubicBezTo>
                  <a:pt x="2994304" y="178760"/>
                  <a:pt x="2994304" y="175486"/>
                  <a:pt x="2990072" y="175486"/>
                </a:cubicBezTo>
                <a:cubicBezTo>
                  <a:pt x="2986898" y="177942"/>
                  <a:pt x="2987956" y="178760"/>
                  <a:pt x="2985840" y="178760"/>
                </a:cubicBezTo>
                <a:cubicBezTo>
                  <a:pt x="2982666" y="176305"/>
                  <a:pt x="2983724" y="175486"/>
                  <a:pt x="2981608" y="175486"/>
                </a:cubicBezTo>
                <a:cubicBezTo>
                  <a:pt x="2977375" y="175486"/>
                  <a:pt x="2977375" y="178760"/>
                  <a:pt x="2968911" y="178760"/>
                </a:cubicBezTo>
                <a:cubicBezTo>
                  <a:pt x="2968911" y="178737"/>
                  <a:pt x="2968881" y="175486"/>
                  <a:pt x="2960447" y="175486"/>
                </a:cubicBezTo>
                <a:cubicBezTo>
                  <a:pt x="2956214" y="178760"/>
                  <a:pt x="2947750" y="178760"/>
                  <a:pt x="2939285" y="178760"/>
                </a:cubicBezTo>
                <a:cubicBezTo>
                  <a:pt x="2930821" y="175486"/>
                  <a:pt x="2922356" y="175486"/>
                  <a:pt x="2913892" y="175486"/>
                </a:cubicBezTo>
                <a:cubicBezTo>
                  <a:pt x="2909660" y="172212"/>
                  <a:pt x="2909660" y="175486"/>
                  <a:pt x="2905428" y="175486"/>
                </a:cubicBezTo>
                <a:cubicBezTo>
                  <a:pt x="2892731" y="168938"/>
                  <a:pt x="2888499" y="172212"/>
                  <a:pt x="2880034" y="172212"/>
                </a:cubicBezTo>
                <a:cubicBezTo>
                  <a:pt x="2863105" y="168938"/>
                  <a:pt x="2846176" y="168938"/>
                  <a:pt x="2833480" y="168938"/>
                </a:cubicBezTo>
                <a:cubicBezTo>
                  <a:pt x="2825015" y="172212"/>
                  <a:pt x="2816551" y="172212"/>
                  <a:pt x="2808086" y="172212"/>
                </a:cubicBezTo>
                <a:cubicBezTo>
                  <a:pt x="2808082" y="175486"/>
                  <a:pt x="2807961" y="175486"/>
                  <a:pt x="2803854" y="175486"/>
                </a:cubicBezTo>
                <a:cubicBezTo>
                  <a:pt x="2799622" y="172212"/>
                  <a:pt x="2791157" y="172212"/>
                  <a:pt x="2782693" y="172212"/>
                </a:cubicBezTo>
                <a:cubicBezTo>
                  <a:pt x="2782693" y="172192"/>
                  <a:pt x="2782680" y="168938"/>
                  <a:pt x="2778461" y="168938"/>
                </a:cubicBezTo>
                <a:cubicBezTo>
                  <a:pt x="2748835" y="168938"/>
                  <a:pt x="2723442" y="172212"/>
                  <a:pt x="2693816" y="172212"/>
                </a:cubicBezTo>
                <a:cubicBezTo>
                  <a:pt x="2693816" y="172208"/>
                  <a:pt x="2693816" y="172094"/>
                  <a:pt x="2693816" y="168938"/>
                </a:cubicBezTo>
                <a:cubicBezTo>
                  <a:pt x="2681119" y="172212"/>
                  <a:pt x="2664190" y="172212"/>
                  <a:pt x="2647261" y="168938"/>
                </a:cubicBezTo>
                <a:cubicBezTo>
                  <a:pt x="2647261" y="168916"/>
                  <a:pt x="2647233" y="165674"/>
                  <a:pt x="2638797" y="168938"/>
                </a:cubicBezTo>
                <a:cubicBezTo>
                  <a:pt x="2638797" y="168961"/>
                  <a:pt x="2638782" y="172212"/>
                  <a:pt x="2634565" y="172212"/>
                </a:cubicBezTo>
                <a:cubicBezTo>
                  <a:pt x="2630333" y="172212"/>
                  <a:pt x="2626100" y="172212"/>
                  <a:pt x="2617636" y="168938"/>
                </a:cubicBezTo>
                <a:cubicBezTo>
                  <a:pt x="2617636" y="172212"/>
                  <a:pt x="2617636" y="172212"/>
                  <a:pt x="2613404" y="175486"/>
                </a:cubicBezTo>
                <a:cubicBezTo>
                  <a:pt x="2613392" y="175477"/>
                  <a:pt x="2609165" y="172212"/>
                  <a:pt x="2604939" y="172212"/>
                </a:cubicBezTo>
                <a:cubicBezTo>
                  <a:pt x="2596475" y="172212"/>
                  <a:pt x="2592242" y="175486"/>
                  <a:pt x="2583778" y="175486"/>
                </a:cubicBezTo>
                <a:cubicBezTo>
                  <a:pt x="2571081" y="175486"/>
                  <a:pt x="2558385" y="175486"/>
                  <a:pt x="2549920" y="175486"/>
                </a:cubicBezTo>
                <a:cubicBezTo>
                  <a:pt x="2541456" y="178760"/>
                  <a:pt x="2532991" y="178760"/>
                  <a:pt x="2524527" y="178760"/>
                </a:cubicBezTo>
                <a:cubicBezTo>
                  <a:pt x="2524527" y="178765"/>
                  <a:pt x="2524527" y="178881"/>
                  <a:pt x="2524527" y="182034"/>
                </a:cubicBezTo>
                <a:lnTo>
                  <a:pt x="2503366" y="178760"/>
                </a:lnTo>
                <a:cubicBezTo>
                  <a:pt x="2499133" y="178760"/>
                  <a:pt x="2499133" y="182034"/>
                  <a:pt x="2494901" y="182034"/>
                </a:cubicBezTo>
                <a:cubicBezTo>
                  <a:pt x="2494894" y="182034"/>
                  <a:pt x="2494727" y="182034"/>
                  <a:pt x="2490669" y="182034"/>
                </a:cubicBezTo>
                <a:cubicBezTo>
                  <a:pt x="2486437" y="182034"/>
                  <a:pt x="2482204" y="182034"/>
                  <a:pt x="2473740" y="182034"/>
                </a:cubicBezTo>
                <a:cubicBezTo>
                  <a:pt x="2473735" y="178760"/>
                  <a:pt x="2473591" y="178760"/>
                  <a:pt x="2469508" y="178760"/>
                </a:cubicBezTo>
                <a:cubicBezTo>
                  <a:pt x="2469508" y="178765"/>
                  <a:pt x="2469508" y="178881"/>
                  <a:pt x="2469508" y="182034"/>
                </a:cubicBezTo>
                <a:cubicBezTo>
                  <a:pt x="2456811" y="178760"/>
                  <a:pt x="2439882" y="178760"/>
                  <a:pt x="2427185" y="178760"/>
                </a:cubicBezTo>
                <a:cubicBezTo>
                  <a:pt x="2418721" y="175486"/>
                  <a:pt x="2414489" y="175486"/>
                  <a:pt x="2406024" y="175486"/>
                </a:cubicBezTo>
                <a:cubicBezTo>
                  <a:pt x="2406008" y="175473"/>
                  <a:pt x="2401784" y="172206"/>
                  <a:pt x="2397560" y="168938"/>
                </a:cubicBezTo>
                <a:lnTo>
                  <a:pt x="2389095" y="168938"/>
                </a:lnTo>
                <a:cubicBezTo>
                  <a:pt x="2384863" y="172212"/>
                  <a:pt x="2384863" y="172212"/>
                  <a:pt x="2384863" y="175486"/>
                </a:cubicBezTo>
                <a:cubicBezTo>
                  <a:pt x="2384816" y="175474"/>
                  <a:pt x="2372151" y="172212"/>
                  <a:pt x="2363702" y="172212"/>
                </a:cubicBezTo>
                <a:cubicBezTo>
                  <a:pt x="2355238" y="175486"/>
                  <a:pt x="2351005" y="172212"/>
                  <a:pt x="2346773" y="172212"/>
                </a:cubicBezTo>
                <a:cubicBezTo>
                  <a:pt x="2334076" y="175486"/>
                  <a:pt x="2325612" y="175486"/>
                  <a:pt x="2317147" y="175486"/>
                </a:cubicBezTo>
                <a:cubicBezTo>
                  <a:pt x="2317142" y="178760"/>
                  <a:pt x="2316998" y="178760"/>
                  <a:pt x="2312915" y="178760"/>
                </a:cubicBezTo>
                <a:cubicBezTo>
                  <a:pt x="2312915" y="175486"/>
                  <a:pt x="2312915" y="175486"/>
                  <a:pt x="2304451" y="175486"/>
                </a:cubicBezTo>
                <a:cubicBezTo>
                  <a:pt x="2304451" y="175509"/>
                  <a:pt x="2304422" y="178760"/>
                  <a:pt x="2295986" y="178760"/>
                </a:cubicBezTo>
                <a:cubicBezTo>
                  <a:pt x="2291754" y="175486"/>
                  <a:pt x="2291754" y="178760"/>
                  <a:pt x="2287522" y="182034"/>
                </a:cubicBezTo>
                <a:cubicBezTo>
                  <a:pt x="2283290" y="182034"/>
                  <a:pt x="2279057" y="182034"/>
                  <a:pt x="2274825" y="182034"/>
                </a:cubicBezTo>
                <a:cubicBezTo>
                  <a:pt x="2270593" y="188583"/>
                  <a:pt x="2274825" y="185309"/>
                  <a:pt x="2262128" y="188583"/>
                </a:cubicBezTo>
                <a:cubicBezTo>
                  <a:pt x="2262128" y="185309"/>
                  <a:pt x="2262128" y="182034"/>
                  <a:pt x="2262128" y="178760"/>
                </a:cubicBezTo>
                <a:lnTo>
                  <a:pt x="2245200" y="175486"/>
                </a:lnTo>
                <a:lnTo>
                  <a:pt x="2224038" y="178760"/>
                </a:lnTo>
                <a:cubicBezTo>
                  <a:pt x="2224015" y="178743"/>
                  <a:pt x="2219783" y="175486"/>
                  <a:pt x="2211342" y="175486"/>
                </a:cubicBezTo>
                <a:cubicBezTo>
                  <a:pt x="2194413" y="178760"/>
                  <a:pt x="2185948" y="175486"/>
                  <a:pt x="2173252" y="175486"/>
                </a:cubicBezTo>
                <a:cubicBezTo>
                  <a:pt x="2164787" y="175486"/>
                  <a:pt x="2143626" y="182034"/>
                  <a:pt x="2126697" y="182034"/>
                </a:cubicBezTo>
                <a:lnTo>
                  <a:pt x="2109768" y="178760"/>
                </a:lnTo>
                <a:lnTo>
                  <a:pt x="2092839" y="172212"/>
                </a:lnTo>
                <a:cubicBezTo>
                  <a:pt x="2092839" y="172208"/>
                  <a:pt x="2092839" y="172094"/>
                  <a:pt x="2092839" y="168938"/>
                </a:cubicBezTo>
                <a:cubicBezTo>
                  <a:pt x="2084375" y="168938"/>
                  <a:pt x="2071678" y="168938"/>
                  <a:pt x="2063214" y="168938"/>
                </a:cubicBezTo>
                <a:cubicBezTo>
                  <a:pt x="2050517" y="175486"/>
                  <a:pt x="2020891" y="168938"/>
                  <a:pt x="2020891" y="168938"/>
                </a:cubicBezTo>
                <a:cubicBezTo>
                  <a:pt x="2016659" y="172212"/>
                  <a:pt x="2016659" y="172212"/>
                  <a:pt x="2012427" y="175486"/>
                </a:cubicBezTo>
                <a:cubicBezTo>
                  <a:pt x="2008194" y="175486"/>
                  <a:pt x="1999730" y="175486"/>
                  <a:pt x="1991266" y="175486"/>
                </a:cubicBezTo>
                <a:cubicBezTo>
                  <a:pt x="1987033" y="178760"/>
                  <a:pt x="1982801" y="175486"/>
                  <a:pt x="1974337" y="175486"/>
                </a:cubicBezTo>
                <a:lnTo>
                  <a:pt x="1957408" y="178760"/>
                </a:lnTo>
                <a:cubicBezTo>
                  <a:pt x="1948943" y="178760"/>
                  <a:pt x="1940479" y="178760"/>
                  <a:pt x="1932014" y="182034"/>
                </a:cubicBezTo>
                <a:cubicBezTo>
                  <a:pt x="1923550" y="178760"/>
                  <a:pt x="1910853" y="185309"/>
                  <a:pt x="1898157" y="182034"/>
                </a:cubicBezTo>
                <a:lnTo>
                  <a:pt x="1889692" y="172212"/>
                </a:lnTo>
                <a:lnTo>
                  <a:pt x="1881228" y="172212"/>
                </a:lnTo>
                <a:cubicBezTo>
                  <a:pt x="1881228" y="172208"/>
                  <a:pt x="1881228" y="172094"/>
                  <a:pt x="1881228" y="168938"/>
                </a:cubicBezTo>
                <a:lnTo>
                  <a:pt x="1870118" y="172212"/>
                </a:lnTo>
                <a:cubicBezTo>
                  <a:pt x="1855834" y="172212"/>
                  <a:pt x="1851602" y="175486"/>
                  <a:pt x="1843138" y="175486"/>
                </a:cubicBezTo>
                <a:cubicBezTo>
                  <a:pt x="1838905" y="172212"/>
                  <a:pt x="1834673" y="172212"/>
                  <a:pt x="1826209" y="172212"/>
                </a:cubicBezTo>
                <a:cubicBezTo>
                  <a:pt x="1826204" y="175486"/>
                  <a:pt x="1826070" y="175486"/>
                  <a:pt x="1821976" y="175486"/>
                </a:cubicBezTo>
                <a:cubicBezTo>
                  <a:pt x="1813512" y="172212"/>
                  <a:pt x="1800815" y="168938"/>
                  <a:pt x="1792351" y="168938"/>
                </a:cubicBezTo>
                <a:lnTo>
                  <a:pt x="1775422" y="168938"/>
                </a:lnTo>
                <a:cubicBezTo>
                  <a:pt x="1771190" y="172212"/>
                  <a:pt x="1766957" y="172212"/>
                  <a:pt x="1762725" y="168938"/>
                </a:cubicBezTo>
                <a:cubicBezTo>
                  <a:pt x="1758493" y="172212"/>
                  <a:pt x="1733100" y="175486"/>
                  <a:pt x="1728867" y="175486"/>
                </a:cubicBezTo>
                <a:lnTo>
                  <a:pt x="1720403" y="175486"/>
                </a:lnTo>
                <a:cubicBezTo>
                  <a:pt x="1699242" y="175486"/>
                  <a:pt x="1695009" y="172212"/>
                  <a:pt x="1682313" y="168938"/>
                </a:cubicBezTo>
                <a:cubicBezTo>
                  <a:pt x="1682313" y="172212"/>
                  <a:pt x="1678081" y="172212"/>
                  <a:pt x="1673848" y="172212"/>
                </a:cubicBezTo>
                <a:cubicBezTo>
                  <a:pt x="1673848" y="172208"/>
                  <a:pt x="1673848" y="172094"/>
                  <a:pt x="1673848" y="168938"/>
                </a:cubicBezTo>
                <a:cubicBezTo>
                  <a:pt x="1673842" y="168938"/>
                  <a:pt x="1673685" y="168938"/>
                  <a:pt x="1669616" y="168938"/>
                </a:cubicBezTo>
                <a:cubicBezTo>
                  <a:pt x="1652687" y="172212"/>
                  <a:pt x="1635758" y="172212"/>
                  <a:pt x="1618829" y="172212"/>
                </a:cubicBezTo>
                <a:cubicBezTo>
                  <a:pt x="1614597" y="172212"/>
                  <a:pt x="1618829" y="175486"/>
                  <a:pt x="1614597" y="175486"/>
                </a:cubicBezTo>
                <a:cubicBezTo>
                  <a:pt x="1610365" y="172212"/>
                  <a:pt x="1610365" y="172212"/>
                  <a:pt x="1606133" y="172212"/>
                </a:cubicBezTo>
                <a:cubicBezTo>
                  <a:pt x="1606133" y="172208"/>
                  <a:pt x="1606133" y="172094"/>
                  <a:pt x="1606133" y="168938"/>
                </a:cubicBezTo>
                <a:cubicBezTo>
                  <a:pt x="1593436" y="168938"/>
                  <a:pt x="1555346" y="168938"/>
                  <a:pt x="1546881" y="168938"/>
                </a:cubicBezTo>
                <a:cubicBezTo>
                  <a:pt x="1542649" y="172212"/>
                  <a:pt x="1538417" y="172212"/>
                  <a:pt x="1534185" y="168938"/>
                </a:cubicBezTo>
                <a:cubicBezTo>
                  <a:pt x="1534185" y="168961"/>
                  <a:pt x="1534154" y="172212"/>
                  <a:pt x="1525720" y="172212"/>
                </a:cubicBezTo>
                <a:cubicBezTo>
                  <a:pt x="1525720" y="172208"/>
                  <a:pt x="1525720" y="172094"/>
                  <a:pt x="1525720" y="168938"/>
                </a:cubicBezTo>
                <a:cubicBezTo>
                  <a:pt x="1525715" y="168938"/>
                  <a:pt x="1525565" y="168938"/>
                  <a:pt x="1521488" y="168938"/>
                </a:cubicBezTo>
                <a:cubicBezTo>
                  <a:pt x="1517256" y="172212"/>
                  <a:pt x="1513024" y="172212"/>
                  <a:pt x="1508791" y="172212"/>
                </a:cubicBezTo>
                <a:cubicBezTo>
                  <a:pt x="1508787" y="175486"/>
                  <a:pt x="1508654" y="175486"/>
                  <a:pt x="1504559" y="175486"/>
                </a:cubicBezTo>
                <a:cubicBezTo>
                  <a:pt x="1504559" y="175463"/>
                  <a:pt x="1504529" y="172212"/>
                  <a:pt x="1496095" y="172212"/>
                </a:cubicBezTo>
                <a:cubicBezTo>
                  <a:pt x="1496095" y="175486"/>
                  <a:pt x="1496095" y="175486"/>
                  <a:pt x="1491862" y="178760"/>
                </a:cubicBezTo>
                <a:cubicBezTo>
                  <a:pt x="1487630" y="178760"/>
                  <a:pt x="1483398" y="178760"/>
                  <a:pt x="1479166" y="178760"/>
                </a:cubicBezTo>
                <a:lnTo>
                  <a:pt x="1474934" y="182034"/>
                </a:lnTo>
                <a:cubicBezTo>
                  <a:pt x="1462237" y="182034"/>
                  <a:pt x="1453772" y="178760"/>
                  <a:pt x="1441076" y="178760"/>
                </a:cubicBezTo>
                <a:cubicBezTo>
                  <a:pt x="1441076" y="178765"/>
                  <a:pt x="1441076" y="178881"/>
                  <a:pt x="1441076" y="182034"/>
                </a:cubicBezTo>
                <a:cubicBezTo>
                  <a:pt x="1424147" y="182034"/>
                  <a:pt x="1402986" y="175486"/>
                  <a:pt x="1394521" y="172212"/>
                </a:cubicBezTo>
                <a:cubicBezTo>
                  <a:pt x="1381824" y="172212"/>
                  <a:pt x="1373360" y="175486"/>
                  <a:pt x="1364896" y="175486"/>
                </a:cubicBezTo>
                <a:lnTo>
                  <a:pt x="1356431" y="175486"/>
                </a:lnTo>
                <a:cubicBezTo>
                  <a:pt x="1352199" y="175486"/>
                  <a:pt x="1360663" y="172212"/>
                  <a:pt x="1352199" y="172212"/>
                </a:cubicBezTo>
                <a:cubicBezTo>
                  <a:pt x="1343734" y="172212"/>
                  <a:pt x="1335270" y="172212"/>
                  <a:pt x="1326805" y="172212"/>
                </a:cubicBezTo>
                <a:cubicBezTo>
                  <a:pt x="1322573" y="168938"/>
                  <a:pt x="1322573" y="168938"/>
                  <a:pt x="1318341" y="168938"/>
                </a:cubicBezTo>
                <a:cubicBezTo>
                  <a:pt x="1314109" y="175486"/>
                  <a:pt x="1301412" y="168938"/>
                  <a:pt x="1288715" y="168938"/>
                </a:cubicBezTo>
                <a:cubicBezTo>
                  <a:pt x="1288715" y="168961"/>
                  <a:pt x="1288685" y="172212"/>
                  <a:pt x="1280251" y="172212"/>
                </a:cubicBezTo>
                <a:cubicBezTo>
                  <a:pt x="1280251" y="172208"/>
                  <a:pt x="1280251" y="172094"/>
                  <a:pt x="1280251" y="168938"/>
                </a:cubicBezTo>
                <a:cubicBezTo>
                  <a:pt x="1276019" y="172212"/>
                  <a:pt x="1271786" y="172212"/>
                  <a:pt x="1271786" y="175486"/>
                </a:cubicBezTo>
                <a:cubicBezTo>
                  <a:pt x="1267554" y="175486"/>
                  <a:pt x="1263322" y="172212"/>
                  <a:pt x="1259090" y="172212"/>
                </a:cubicBezTo>
                <a:cubicBezTo>
                  <a:pt x="1254857" y="175486"/>
                  <a:pt x="1254857" y="178760"/>
                  <a:pt x="1250625" y="178760"/>
                </a:cubicBezTo>
                <a:cubicBezTo>
                  <a:pt x="1246393" y="175486"/>
                  <a:pt x="1242161" y="172212"/>
                  <a:pt x="1237929" y="172212"/>
                </a:cubicBezTo>
                <a:cubicBezTo>
                  <a:pt x="1233696" y="175486"/>
                  <a:pt x="1233696" y="175486"/>
                  <a:pt x="1233696" y="178760"/>
                </a:cubicBezTo>
                <a:cubicBezTo>
                  <a:pt x="1229464" y="178760"/>
                  <a:pt x="1225232" y="175486"/>
                  <a:pt x="1221000" y="175486"/>
                </a:cubicBezTo>
                <a:cubicBezTo>
                  <a:pt x="1212535" y="178760"/>
                  <a:pt x="1208303" y="178760"/>
                  <a:pt x="1199838" y="178760"/>
                </a:cubicBezTo>
                <a:cubicBezTo>
                  <a:pt x="1199831" y="175486"/>
                  <a:pt x="1195602" y="175486"/>
                  <a:pt x="1191374" y="175486"/>
                </a:cubicBezTo>
                <a:cubicBezTo>
                  <a:pt x="1191374" y="172212"/>
                  <a:pt x="1187142" y="168938"/>
                  <a:pt x="1182909" y="168938"/>
                </a:cubicBezTo>
                <a:cubicBezTo>
                  <a:pt x="1178677" y="168938"/>
                  <a:pt x="1174445" y="168938"/>
                  <a:pt x="1165981" y="168938"/>
                </a:cubicBezTo>
                <a:cubicBezTo>
                  <a:pt x="1140587" y="165663"/>
                  <a:pt x="1119426" y="172212"/>
                  <a:pt x="1098265" y="168938"/>
                </a:cubicBezTo>
                <a:cubicBezTo>
                  <a:pt x="1089800" y="172212"/>
                  <a:pt x="1081336" y="172212"/>
                  <a:pt x="1072871" y="172212"/>
                </a:cubicBezTo>
                <a:lnTo>
                  <a:pt x="1068639" y="168938"/>
                </a:lnTo>
                <a:cubicBezTo>
                  <a:pt x="1060175" y="168938"/>
                  <a:pt x="1055943" y="168938"/>
                  <a:pt x="1047478" y="168938"/>
                </a:cubicBezTo>
                <a:cubicBezTo>
                  <a:pt x="1047474" y="165663"/>
                  <a:pt x="1047346" y="165663"/>
                  <a:pt x="1043246" y="165663"/>
                </a:cubicBezTo>
                <a:cubicBezTo>
                  <a:pt x="1043246" y="168938"/>
                  <a:pt x="1043246" y="168938"/>
                  <a:pt x="1039014" y="172212"/>
                </a:cubicBezTo>
                <a:cubicBezTo>
                  <a:pt x="1030549" y="172212"/>
                  <a:pt x="1005156" y="168938"/>
                  <a:pt x="988227" y="168938"/>
                </a:cubicBezTo>
                <a:cubicBezTo>
                  <a:pt x="983994" y="172189"/>
                  <a:pt x="983965" y="168938"/>
                  <a:pt x="975530" y="168938"/>
                </a:cubicBezTo>
                <a:cubicBezTo>
                  <a:pt x="971298" y="172212"/>
                  <a:pt x="967066" y="172212"/>
                  <a:pt x="962833" y="172212"/>
                </a:cubicBezTo>
                <a:cubicBezTo>
                  <a:pt x="950137" y="175486"/>
                  <a:pt x="937440" y="175486"/>
                  <a:pt x="928976" y="175486"/>
                </a:cubicBezTo>
                <a:lnTo>
                  <a:pt x="916279" y="175486"/>
                </a:lnTo>
                <a:cubicBezTo>
                  <a:pt x="912047" y="172212"/>
                  <a:pt x="907814" y="172212"/>
                  <a:pt x="903582" y="168938"/>
                </a:cubicBezTo>
                <a:cubicBezTo>
                  <a:pt x="903582" y="172212"/>
                  <a:pt x="903582" y="172212"/>
                  <a:pt x="903582" y="175486"/>
                </a:cubicBezTo>
                <a:cubicBezTo>
                  <a:pt x="899350" y="178760"/>
                  <a:pt x="899350" y="172212"/>
                  <a:pt x="890885" y="168938"/>
                </a:cubicBezTo>
                <a:cubicBezTo>
                  <a:pt x="890886" y="172212"/>
                  <a:pt x="890886" y="172212"/>
                  <a:pt x="890885" y="175486"/>
                </a:cubicBezTo>
                <a:cubicBezTo>
                  <a:pt x="886653" y="172212"/>
                  <a:pt x="882421" y="172212"/>
                  <a:pt x="873957" y="168938"/>
                </a:cubicBezTo>
                <a:cubicBezTo>
                  <a:pt x="873957" y="172212"/>
                  <a:pt x="873957" y="172212"/>
                  <a:pt x="873957" y="175486"/>
                </a:cubicBezTo>
                <a:cubicBezTo>
                  <a:pt x="873935" y="175486"/>
                  <a:pt x="869714" y="175486"/>
                  <a:pt x="865492" y="175486"/>
                </a:cubicBezTo>
                <a:cubicBezTo>
                  <a:pt x="865492" y="172212"/>
                  <a:pt x="865492" y="172212"/>
                  <a:pt x="861260" y="168938"/>
                </a:cubicBezTo>
                <a:cubicBezTo>
                  <a:pt x="857028" y="168938"/>
                  <a:pt x="852795" y="175486"/>
                  <a:pt x="844331" y="172212"/>
                </a:cubicBezTo>
                <a:cubicBezTo>
                  <a:pt x="844331" y="172208"/>
                  <a:pt x="844331" y="172094"/>
                  <a:pt x="844331" y="168938"/>
                </a:cubicBezTo>
                <a:cubicBezTo>
                  <a:pt x="840099" y="172212"/>
                  <a:pt x="840099" y="172212"/>
                  <a:pt x="835866" y="172212"/>
                </a:cubicBezTo>
                <a:cubicBezTo>
                  <a:pt x="835867" y="172208"/>
                  <a:pt x="835867" y="172094"/>
                  <a:pt x="835866" y="168938"/>
                </a:cubicBezTo>
                <a:cubicBezTo>
                  <a:pt x="806241" y="165663"/>
                  <a:pt x="776615" y="172212"/>
                  <a:pt x="759686" y="175486"/>
                </a:cubicBezTo>
                <a:cubicBezTo>
                  <a:pt x="746989" y="172212"/>
                  <a:pt x="708900" y="175486"/>
                  <a:pt x="687739" y="172212"/>
                </a:cubicBezTo>
                <a:cubicBezTo>
                  <a:pt x="687738" y="172208"/>
                  <a:pt x="687738" y="172094"/>
                  <a:pt x="687739" y="168938"/>
                </a:cubicBezTo>
                <a:cubicBezTo>
                  <a:pt x="675042" y="172212"/>
                  <a:pt x="662345" y="172212"/>
                  <a:pt x="649648" y="172212"/>
                </a:cubicBezTo>
                <a:cubicBezTo>
                  <a:pt x="649648" y="172208"/>
                  <a:pt x="649648" y="172094"/>
                  <a:pt x="649648" y="168938"/>
                </a:cubicBezTo>
                <a:cubicBezTo>
                  <a:pt x="632719" y="172212"/>
                  <a:pt x="620023" y="172212"/>
                  <a:pt x="611558" y="168938"/>
                </a:cubicBezTo>
                <a:cubicBezTo>
                  <a:pt x="607326" y="172212"/>
                  <a:pt x="603094" y="172212"/>
                  <a:pt x="598862" y="172212"/>
                </a:cubicBezTo>
                <a:cubicBezTo>
                  <a:pt x="590397" y="175486"/>
                  <a:pt x="586165" y="175486"/>
                  <a:pt x="581933" y="175486"/>
                </a:cubicBezTo>
                <a:cubicBezTo>
                  <a:pt x="565004" y="172212"/>
                  <a:pt x="552307" y="175486"/>
                  <a:pt x="539610" y="175486"/>
                </a:cubicBezTo>
                <a:cubicBezTo>
                  <a:pt x="539605" y="172212"/>
                  <a:pt x="539462" y="172212"/>
                  <a:pt x="535378" y="172212"/>
                </a:cubicBezTo>
                <a:lnTo>
                  <a:pt x="518449" y="175486"/>
                </a:lnTo>
                <a:cubicBezTo>
                  <a:pt x="509985" y="175486"/>
                  <a:pt x="505752" y="178760"/>
                  <a:pt x="501520" y="178760"/>
                </a:cubicBezTo>
                <a:cubicBezTo>
                  <a:pt x="497288" y="175486"/>
                  <a:pt x="497288" y="175486"/>
                  <a:pt x="493056" y="175486"/>
                </a:cubicBezTo>
                <a:cubicBezTo>
                  <a:pt x="488824" y="172212"/>
                  <a:pt x="484591" y="172212"/>
                  <a:pt x="480359" y="172212"/>
                </a:cubicBezTo>
                <a:cubicBezTo>
                  <a:pt x="480359" y="172208"/>
                  <a:pt x="480359" y="172094"/>
                  <a:pt x="480359" y="168938"/>
                </a:cubicBezTo>
                <a:cubicBezTo>
                  <a:pt x="476127" y="168938"/>
                  <a:pt x="476127" y="168938"/>
                  <a:pt x="471895" y="168938"/>
                </a:cubicBezTo>
                <a:lnTo>
                  <a:pt x="463430" y="168938"/>
                </a:lnTo>
                <a:cubicBezTo>
                  <a:pt x="450733" y="162389"/>
                  <a:pt x="429572" y="168938"/>
                  <a:pt x="425340" y="168938"/>
                </a:cubicBezTo>
                <a:cubicBezTo>
                  <a:pt x="404179" y="168938"/>
                  <a:pt x="383018" y="168938"/>
                  <a:pt x="361857" y="168938"/>
                </a:cubicBezTo>
                <a:cubicBezTo>
                  <a:pt x="357624" y="168938"/>
                  <a:pt x="357624" y="168938"/>
                  <a:pt x="357624" y="168938"/>
                </a:cubicBezTo>
                <a:cubicBezTo>
                  <a:pt x="349160" y="172212"/>
                  <a:pt x="340695" y="172212"/>
                  <a:pt x="332231" y="175486"/>
                </a:cubicBezTo>
                <a:cubicBezTo>
                  <a:pt x="323767" y="172212"/>
                  <a:pt x="319534" y="172212"/>
                  <a:pt x="311070" y="172212"/>
                </a:cubicBezTo>
                <a:cubicBezTo>
                  <a:pt x="311070" y="172208"/>
                  <a:pt x="311070" y="172094"/>
                  <a:pt x="311070" y="168938"/>
                </a:cubicBezTo>
                <a:cubicBezTo>
                  <a:pt x="289909" y="168938"/>
                  <a:pt x="272980" y="168938"/>
                  <a:pt x="251819" y="168938"/>
                </a:cubicBezTo>
                <a:cubicBezTo>
                  <a:pt x="243354" y="168938"/>
                  <a:pt x="234890" y="168938"/>
                  <a:pt x="226425" y="168938"/>
                </a:cubicBezTo>
                <a:cubicBezTo>
                  <a:pt x="217961" y="168938"/>
                  <a:pt x="209496" y="168938"/>
                  <a:pt x="201032" y="168938"/>
                </a:cubicBezTo>
                <a:lnTo>
                  <a:pt x="193625" y="170165"/>
                </a:lnTo>
                <a:cubicBezTo>
                  <a:pt x="179871" y="168938"/>
                  <a:pt x="167174" y="168938"/>
                  <a:pt x="154477" y="168938"/>
                </a:cubicBezTo>
                <a:lnTo>
                  <a:pt x="146013" y="168938"/>
                </a:lnTo>
                <a:cubicBezTo>
                  <a:pt x="137548" y="172212"/>
                  <a:pt x="133316" y="172212"/>
                  <a:pt x="129084" y="172212"/>
                </a:cubicBezTo>
                <a:cubicBezTo>
                  <a:pt x="124852" y="175486"/>
                  <a:pt x="120619" y="172212"/>
                  <a:pt x="116387" y="172212"/>
                </a:cubicBezTo>
                <a:cubicBezTo>
                  <a:pt x="103691" y="175486"/>
                  <a:pt x="95226" y="178760"/>
                  <a:pt x="82529" y="178760"/>
                </a:cubicBezTo>
                <a:cubicBezTo>
                  <a:pt x="82529" y="178780"/>
                  <a:pt x="82492" y="182034"/>
                  <a:pt x="69833" y="182034"/>
                </a:cubicBezTo>
                <a:cubicBezTo>
                  <a:pt x="61368" y="178760"/>
                  <a:pt x="48672" y="175486"/>
                  <a:pt x="35975" y="175486"/>
                </a:cubicBezTo>
                <a:lnTo>
                  <a:pt x="35975" y="168938"/>
                </a:lnTo>
                <a:lnTo>
                  <a:pt x="26452" y="168528"/>
                </a:lnTo>
                <a:cubicBezTo>
                  <a:pt x="25394" y="167300"/>
                  <a:pt x="25394" y="165663"/>
                  <a:pt x="23278" y="165663"/>
                </a:cubicBezTo>
                <a:cubicBezTo>
                  <a:pt x="19046" y="162389"/>
                  <a:pt x="10581" y="162389"/>
                  <a:pt x="2117" y="165663"/>
                </a:cubicBezTo>
                <a:cubicBezTo>
                  <a:pt x="2117" y="132036"/>
                  <a:pt x="2117" y="103563"/>
                  <a:pt x="2117" y="79454"/>
                </a:cubicBezTo>
                <a:lnTo>
                  <a:pt x="0" y="79454"/>
                </a:lnTo>
                <a:cubicBezTo>
                  <a:pt x="0" y="14552"/>
                  <a:pt x="0" y="14552"/>
                  <a:pt x="0" y="14552"/>
                </a:cubicBezTo>
                <a:cubicBezTo>
                  <a:pt x="8464" y="14552"/>
                  <a:pt x="12697" y="14552"/>
                  <a:pt x="16929" y="14552"/>
                </a:cubicBezTo>
                <a:cubicBezTo>
                  <a:pt x="21161" y="14552"/>
                  <a:pt x="21161" y="14552"/>
                  <a:pt x="25393" y="14552"/>
                </a:cubicBezTo>
                <a:cubicBezTo>
                  <a:pt x="29626" y="11278"/>
                  <a:pt x="33858" y="14552"/>
                  <a:pt x="42322" y="14552"/>
                </a:cubicBezTo>
                <a:lnTo>
                  <a:pt x="50787" y="11278"/>
                </a:lnTo>
                <a:cubicBezTo>
                  <a:pt x="55019" y="11278"/>
                  <a:pt x="55019" y="4730"/>
                  <a:pt x="59251" y="4730"/>
                </a:cubicBezTo>
                <a:lnTo>
                  <a:pt x="61963" y="10306"/>
                </a:lnTo>
                <a:cubicBezTo>
                  <a:pt x="64542" y="12301"/>
                  <a:pt x="67716" y="5548"/>
                  <a:pt x="80412" y="8004"/>
                </a:cubicBezTo>
                <a:cubicBezTo>
                  <a:pt x="84645" y="8004"/>
                  <a:pt x="80412" y="14552"/>
                  <a:pt x="93109" y="14552"/>
                </a:cubicBezTo>
                <a:lnTo>
                  <a:pt x="100515" y="14143"/>
                </a:lnTo>
                <a:cubicBezTo>
                  <a:pt x="105806" y="11278"/>
                  <a:pt x="110038" y="11278"/>
                  <a:pt x="114270" y="11278"/>
                </a:cubicBezTo>
                <a:cubicBezTo>
                  <a:pt x="114270" y="11281"/>
                  <a:pt x="114270" y="11388"/>
                  <a:pt x="114270" y="14552"/>
                </a:cubicBezTo>
                <a:cubicBezTo>
                  <a:pt x="131199" y="14552"/>
                  <a:pt x="148128" y="14552"/>
                  <a:pt x="165057" y="14552"/>
                </a:cubicBezTo>
                <a:lnTo>
                  <a:pt x="169289" y="11278"/>
                </a:lnTo>
                <a:cubicBezTo>
                  <a:pt x="177754" y="11278"/>
                  <a:pt x="186218" y="11278"/>
                  <a:pt x="194683" y="11278"/>
                </a:cubicBezTo>
                <a:cubicBezTo>
                  <a:pt x="198915" y="11278"/>
                  <a:pt x="203147" y="11278"/>
                  <a:pt x="203147" y="14552"/>
                </a:cubicBezTo>
                <a:cubicBezTo>
                  <a:pt x="211612" y="11278"/>
                  <a:pt x="215844" y="11278"/>
                  <a:pt x="220076" y="11278"/>
                </a:cubicBezTo>
                <a:cubicBezTo>
                  <a:pt x="224308" y="8004"/>
                  <a:pt x="228541" y="11278"/>
                  <a:pt x="232773" y="11278"/>
                </a:cubicBezTo>
                <a:cubicBezTo>
                  <a:pt x="232773" y="8004"/>
                  <a:pt x="232773" y="8004"/>
                  <a:pt x="232773" y="4730"/>
                </a:cubicBezTo>
                <a:cubicBezTo>
                  <a:pt x="245469" y="8004"/>
                  <a:pt x="258166" y="8004"/>
                  <a:pt x="270863" y="8004"/>
                </a:cubicBezTo>
                <a:cubicBezTo>
                  <a:pt x="270863" y="7985"/>
                  <a:pt x="270876" y="4720"/>
                  <a:pt x="275095" y="1455"/>
                </a:cubicBezTo>
                <a:cubicBezTo>
                  <a:pt x="279327" y="4730"/>
                  <a:pt x="283559" y="4730"/>
                  <a:pt x="287792" y="4730"/>
                </a:cubicBezTo>
                <a:cubicBezTo>
                  <a:pt x="287792" y="4725"/>
                  <a:pt x="287792" y="4602"/>
                  <a:pt x="287792" y="1455"/>
                </a:cubicBezTo>
                <a:cubicBezTo>
                  <a:pt x="287797" y="1455"/>
                  <a:pt x="287935" y="1455"/>
                  <a:pt x="292024" y="1455"/>
                </a:cubicBezTo>
                <a:cubicBezTo>
                  <a:pt x="292024" y="4730"/>
                  <a:pt x="292024" y="8004"/>
                  <a:pt x="296256" y="8004"/>
                </a:cubicBezTo>
                <a:cubicBezTo>
                  <a:pt x="296273" y="8004"/>
                  <a:pt x="300497" y="8004"/>
                  <a:pt x="304721" y="8004"/>
                </a:cubicBezTo>
                <a:cubicBezTo>
                  <a:pt x="321650" y="11278"/>
                  <a:pt x="334346" y="11278"/>
                  <a:pt x="351275" y="11278"/>
                </a:cubicBezTo>
                <a:cubicBezTo>
                  <a:pt x="355507" y="11278"/>
                  <a:pt x="351275" y="8004"/>
                  <a:pt x="363972" y="4730"/>
                </a:cubicBezTo>
                <a:lnTo>
                  <a:pt x="389365" y="8004"/>
                </a:lnTo>
                <a:lnTo>
                  <a:pt x="410526" y="11278"/>
                </a:lnTo>
                <a:cubicBezTo>
                  <a:pt x="410526" y="11281"/>
                  <a:pt x="410526" y="11388"/>
                  <a:pt x="410526" y="14552"/>
                </a:cubicBezTo>
                <a:lnTo>
                  <a:pt x="423223" y="11278"/>
                </a:lnTo>
                <a:cubicBezTo>
                  <a:pt x="427455" y="11278"/>
                  <a:pt x="431688" y="11278"/>
                  <a:pt x="440152" y="14552"/>
                </a:cubicBezTo>
                <a:cubicBezTo>
                  <a:pt x="444384" y="11278"/>
                  <a:pt x="448616" y="11278"/>
                  <a:pt x="452849" y="11278"/>
                </a:cubicBezTo>
                <a:cubicBezTo>
                  <a:pt x="452853" y="8004"/>
                  <a:pt x="452984" y="8004"/>
                  <a:pt x="457081" y="8004"/>
                </a:cubicBezTo>
                <a:cubicBezTo>
                  <a:pt x="457081" y="11278"/>
                  <a:pt x="457081" y="11278"/>
                  <a:pt x="461313" y="14552"/>
                </a:cubicBezTo>
                <a:lnTo>
                  <a:pt x="474010" y="11278"/>
                </a:lnTo>
                <a:cubicBezTo>
                  <a:pt x="482474" y="11278"/>
                  <a:pt x="490939" y="8004"/>
                  <a:pt x="499403" y="8004"/>
                </a:cubicBezTo>
                <a:cubicBezTo>
                  <a:pt x="499403" y="7999"/>
                  <a:pt x="499403" y="7876"/>
                  <a:pt x="499403" y="4730"/>
                </a:cubicBezTo>
                <a:cubicBezTo>
                  <a:pt x="503635" y="8004"/>
                  <a:pt x="507868" y="8004"/>
                  <a:pt x="507868" y="11278"/>
                </a:cubicBezTo>
                <a:cubicBezTo>
                  <a:pt x="524797" y="11278"/>
                  <a:pt x="529029" y="11278"/>
                  <a:pt x="529029" y="1455"/>
                </a:cubicBezTo>
                <a:cubicBezTo>
                  <a:pt x="537493" y="4730"/>
                  <a:pt x="541726" y="4730"/>
                  <a:pt x="545958" y="1455"/>
                </a:cubicBezTo>
                <a:cubicBezTo>
                  <a:pt x="554422" y="8004"/>
                  <a:pt x="558655" y="11278"/>
                  <a:pt x="562887" y="14552"/>
                </a:cubicBezTo>
                <a:lnTo>
                  <a:pt x="571351" y="11278"/>
                </a:lnTo>
                <a:cubicBezTo>
                  <a:pt x="571351" y="11281"/>
                  <a:pt x="571351" y="11388"/>
                  <a:pt x="571351" y="14552"/>
                </a:cubicBezTo>
                <a:cubicBezTo>
                  <a:pt x="579816" y="14552"/>
                  <a:pt x="579816" y="14552"/>
                  <a:pt x="592512" y="14552"/>
                </a:cubicBezTo>
                <a:cubicBezTo>
                  <a:pt x="596745" y="8004"/>
                  <a:pt x="596745" y="17826"/>
                  <a:pt x="617906" y="14552"/>
                </a:cubicBezTo>
                <a:cubicBezTo>
                  <a:pt x="622138" y="14552"/>
                  <a:pt x="626370" y="14552"/>
                  <a:pt x="630602" y="14552"/>
                </a:cubicBezTo>
                <a:cubicBezTo>
                  <a:pt x="634835" y="14552"/>
                  <a:pt x="634835" y="14552"/>
                  <a:pt x="639067" y="14552"/>
                </a:cubicBezTo>
                <a:cubicBezTo>
                  <a:pt x="643299" y="11278"/>
                  <a:pt x="643299" y="11278"/>
                  <a:pt x="647531" y="14552"/>
                </a:cubicBezTo>
                <a:cubicBezTo>
                  <a:pt x="655996" y="14552"/>
                  <a:pt x="660228" y="11278"/>
                  <a:pt x="664460" y="11278"/>
                </a:cubicBezTo>
                <a:cubicBezTo>
                  <a:pt x="664460" y="11281"/>
                  <a:pt x="664460" y="11388"/>
                  <a:pt x="664460" y="14552"/>
                </a:cubicBezTo>
                <a:cubicBezTo>
                  <a:pt x="668693" y="14552"/>
                  <a:pt x="672925" y="17826"/>
                  <a:pt x="677157" y="17826"/>
                </a:cubicBezTo>
                <a:cubicBezTo>
                  <a:pt x="677157" y="14552"/>
                  <a:pt x="681389" y="14552"/>
                  <a:pt x="681389" y="11278"/>
                </a:cubicBezTo>
                <a:cubicBezTo>
                  <a:pt x="694086" y="11278"/>
                  <a:pt x="702550" y="11278"/>
                  <a:pt x="711015" y="11278"/>
                </a:cubicBezTo>
                <a:cubicBezTo>
                  <a:pt x="711015" y="11281"/>
                  <a:pt x="711015" y="11388"/>
                  <a:pt x="711015" y="14552"/>
                </a:cubicBezTo>
                <a:lnTo>
                  <a:pt x="719479" y="11278"/>
                </a:lnTo>
                <a:cubicBezTo>
                  <a:pt x="719479" y="11281"/>
                  <a:pt x="719479" y="11388"/>
                  <a:pt x="719479" y="14552"/>
                </a:cubicBezTo>
                <a:cubicBezTo>
                  <a:pt x="723712" y="11278"/>
                  <a:pt x="723712" y="8004"/>
                  <a:pt x="723712" y="4730"/>
                </a:cubicBezTo>
                <a:cubicBezTo>
                  <a:pt x="732176" y="8004"/>
                  <a:pt x="736408" y="8004"/>
                  <a:pt x="744873" y="8004"/>
                </a:cubicBezTo>
                <a:cubicBezTo>
                  <a:pt x="744889" y="7965"/>
                  <a:pt x="749130" y="-1812"/>
                  <a:pt x="761802" y="1455"/>
                </a:cubicBezTo>
                <a:cubicBezTo>
                  <a:pt x="761807" y="1455"/>
                  <a:pt x="761957" y="1455"/>
                  <a:pt x="766034" y="1455"/>
                </a:cubicBezTo>
                <a:cubicBezTo>
                  <a:pt x="770266" y="1455"/>
                  <a:pt x="774498" y="1455"/>
                  <a:pt x="778731" y="1455"/>
                </a:cubicBezTo>
                <a:lnTo>
                  <a:pt x="786137" y="2683"/>
                </a:lnTo>
                <a:cubicBezTo>
                  <a:pt x="799892" y="1455"/>
                  <a:pt x="808356" y="1455"/>
                  <a:pt x="821053" y="1455"/>
                </a:cubicBezTo>
                <a:cubicBezTo>
                  <a:pt x="833750" y="4730"/>
                  <a:pt x="837982" y="4730"/>
                  <a:pt x="842214" y="4730"/>
                </a:cubicBezTo>
                <a:lnTo>
                  <a:pt x="854911" y="4730"/>
                </a:lnTo>
                <a:cubicBezTo>
                  <a:pt x="871840" y="4730"/>
                  <a:pt x="888769" y="4730"/>
                  <a:pt x="905698" y="4730"/>
                </a:cubicBezTo>
                <a:cubicBezTo>
                  <a:pt x="918394" y="1455"/>
                  <a:pt x="931091" y="1455"/>
                  <a:pt x="948020" y="1455"/>
                </a:cubicBezTo>
                <a:cubicBezTo>
                  <a:pt x="956484" y="4730"/>
                  <a:pt x="960716" y="4730"/>
                  <a:pt x="969181" y="4730"/>
                </a:cubicBezTo>
                <a:cubicBezTo>
                  <a:pt x="969181" y="4725"/>
                  <a:pt x="969181" y="4602"/>
                  <a:pt x="969181" y="1455"/>
                </a:cubicBezTo>
                <a:cubicBezTo>
                  <a:pt x="973413" y="4730"/>
                  <a:pt x="977645" y="4730"/>
                  <a:pt x="981878" y="4730"/>
                </a:cubicBezTo>
                <a:lnTo>
                  <a:pt x="986110" y="1455"/>
                </a:lnTo>
                <a:cubicBezTo>
                  <a:pt x="990342" y="1455"/>
                  <a:pt x="990342" y="1455"/>
                  <a:pt x="994574" y="1455"/>
                </a:cubicBezTo>
                <a:cubicBezTo>
                  <a:pt x="994574" y="1455"/>
                  <a:pt x="998807" y="4730"/>
                  <a:pt x="998806" y="8004"/>
                </a:cubicBezTo>
                <a:cubicBezTo>
                  <a:pt x="1003039" y="8004"/>
                  <a:pt x="1007271" y="11278"/>
                  <a:pt x="1011503" y="11278"/>
                </a:cubicBezTo>
                <a:cubicBezTo>
                  <a:pt x="1015735" y="8004"/>
                  <a:pt x="1015735" y="8004"/>
                  <a:pt x="1015735" y="1455"/>
                </a:cubicBezTo>
                <a:cubicBezTo>
                  <a:pt x="1028432" y="1455"/>
                  <a:pt x="1041129" y="1455"/>
                  <a:pt x="1053826" y="1455"/>
                </a:cubicBezTo>
                <a:cubicBezTo>
                  <a:pt x="1053826" y="4730"/>
                  <a:pt x="1053826" y="8004"/>
                  <a:pt x="1053826" y="11278"/>
                </a:cubicBezTo>
                <a:cubicBezTo>
                  <a:pt x="1062290" y="8004"/>
                  <a:pt x="1066522" y="8004"/>
                  <a:pt x="1070754" y="4730"/>
                </a:cubicBezTo>
                <a:cubicBezTo>
                  <a:pt x="1070754" y="8004"/>
                  <a:pt x="1070754" y="8004"/>
                  <a:pt x="1074987" y="11278"/>
                </a:cubicBezTo>
                <a:cubicBezTo>
                  <a:pt x="1079219" y="11278"/>
                  <a:pt x="1079219" y="8004"/>
                  <a:pt x="1083451" y="8004"/>
                </a:cubicBezTo>
                <a:cubicBezTo>
                  <a:pt x="1096148" y="8004"/>
                  <a:pt x="1100380" y="11278"/>
                  <a:pt x="1108845" y="11278"/>
                </a:cubicBezTo>
                <a:cubicBezTo>
                  <a:pt x="1108845" y="11249"/>
                  <a:pt x="1108883" y="8004"/>
                  <a:pt x="1117309" y="8004"/>
                </a:cubicBezTo>
                <a:cubicBezTo>
                  <a:pt x="1117309" y="11278"/>
                  <a:pt x="1121541" y="11278"/>
                  <a:pt x="1121541" y="14552"/>
                </a:cubicBezTo>
                <a:cubicBezTo>
                  <a:pt x="1125773" y="14552"/>
                  <a:pt x="1125773" y="14552"/>
                  <a:pt x="1130006" y="14552"/>
                </a:cubicBezTo>
                <a:cubicBezTo>
                  <a:pt x="1142702" y="14552"/>
                  <a:pt x="1146935" y="14552"/>
                  <a:pt x="1155399" y="14552"/>
                </a:cubicBezTo>
                <a:cubicBezTo>
                  <a:pt x="1172328" y="11278"/>
                  <a:pt x="1185025" y="14552"/>
                  <a:pt x="1197722" y="14552"/>
                </a:cubicBezTo>
                <a:cubicBezTo>
                  <a:pt x="1206186" y="11278"/>
                  <a:pt x="1218883" y="11278"/>
                  <a:pt x="1227347" y="14552"/>
                </a:cubicBezTo>
                <a:cubicBezTo>
                  <a:pt x="1227347" y="14528"/>
                  <a:pt x="1227393" y="11278"/>
                  <a:pt x="1240044" y="11278"/>
                </a:cubicBezTo>
                <a:cubicBezTo>
                  <a:pt x="1240044" y="11281"/>
                  <a:pt x="1240044" y="11388"/>
                  <a:pt x="1240044" y="14552"/>
                </a:cubicBezTo>
                <a:cubicBezTo>
                  <a:pt x="1240051" y="14552"/>
                  <a:pt x="1240222" y="14552"/>
                  <a:pt x="1244276" y="14552"/>
                </a:cubicBezTo>
                <a:cubicBezTo>
                  <a:pt x="1244281" y="11278"/>
                  <a:pt x="1244423" y="11278"/>
                  <a:pt x="1248508" y="11278"/>
                </a:cubicBezTo>
                <a:cubicBezTo>
                  <a:pt x="1248508" y="11281"/>
                  <a:pt x="1248508" y="11388"/>
                  <a:pt x="1248508" y="14552"/>
                </a:cubicBezTo>
                <a:cubicBezTo>
                  <a:pt x="1248538" y="14552"/>
                  <a:pt x="1252755" y="14552"/>
                  <a:pt x="1256973" y="14552"/>
                </a:cubicBezTo>
                <a:cubicBezTo>
                  <a:pt x="1265437" y="14552"/>
                  <a:pt x="1278134" y="14552"/>
                  <a:pt x="1286598" y="14552"/>
                </a:cubicBezTo>
                <a:cubicBezTo>
                  <a:pt x="1286598" y="11278"/>
                  <a:pt x="1290831" y="8004"/>
                  <a:pt x="1290830" y="4730"/>
                </a:cubicBezTo>
                <a:cubicBezTo>
                  <a:pt x="1299295" y="4730"/>
                  <a:pt x="1311992" y="4730"/>
                  <a:pt x="1320456" y="4730"/>
                </a:cubicBezTo>
                <a:cubicBezTo>
                  <a:pt x="1320456" y="4725"/>
                  <a:pt x="1320456" y="4602"/>
                  <a:pt x="1320456" y="1455"/>
                </a:cubicBezTo>
                <a:lnTo>
                  <a:pt x="1333153" y="4730"/>
                </a:lnTo>
                <a:lnTo>
                  <a:pt x="1342676" y="3093"/>
                </a:lnTo>
                <a:cubicBezTo>
                  <a:pt x="1343733" y="3911"/>
                  <a:pt x="1343733" y="4730"/>
                  <a:pt x="1345850" y="4730"/>
                </a:cubicBezTo>
                <a:cubicBezTo>
                  <a:pt x="1354314" y="4730"/>
                  <a:pt x="1358546" y="4730"/>
                  <a:pt x="1362779" y="4730"/>
                </a:cubicBezTo>
                <a:cubicBezTo>
                  <a:pt x="1367011" y="8004"/>
                  <a:pt x="1367011" y="8004"/>
                  <a:pt x="1367011" y="11278"/>
                </a:cubicBezTo>
                <a:cubicBezTo>
                  <a:pt x="1396636" y="11278"/>
                  <a:pt x="1422030" y="14552"/>
                  <a:pt x="1451655" y="14552"/>
                </a:cubicBezTo>
                <a:cubicBezTo>
                  <a:pt x="1455888" y="14552"/>
                  <a:pt x="1455888" y="8004"/>
                  <a:pt x="1464352" y="8004"/>
                </a:cubicBezTo>
                <a:cubicBezTo>
                  <a:pt x="1464352" y="11278"/>
                  <a:pt x="1468584" y="11278"/>
                  <a:pt x="1468584" y="14552"/>
                </a:cubicBezTo>
                <a:cubicBezTo>
                  <a:pt x="1485513" y="14552"/>
                  <a:pt x="1481281" y="8004"/>
                  <a:pt x="1485513" y="8004"/>
                </a:cubicBezTo>
                <a:cubicBezTo>
                  <a:pt x="1489745" y="8004"/>
                  <a:pt x="1493978" y="11278"/>
                  <a:pt x="1498210" y="11278"/>
                </a:cubicBezTo>
                <a:lnTo>
                  <a:pt x="1510907" y="11278"/>
                </a:lnTo>
                <a:cubicBezTo>
                  <a:pt x="1510907" y="11281"/>
                  <a:pt x="1510907" y="11388"/>
                  <a:pt x="1510907" y="14552"/>
                </a:cubicBezTo>
                <a:cubicBezTo>
                  <a:pt x="1523603" y="11278"/>
                  <a:pt x="1540532" y="14552"/>
                  <a:pt x="1561693" y="11278"/>
                </a:cubicBezTo>
                <a:cubicBezTo>
                  <a:pt x="1565926" y="8004"/>
                  <a:pt x="1565926" y="11278"/>
                  <a:pt x="1570158" y="11278"/>
                </a:cubicBezTo>
                <a:cubicBezTo>
                  <a:pt x="1578622" y="11278"/>
                  <a:pt x="1587087" y="11278"/>
                  <a:pt x="1599783" y="11278"/>
                </a:cubicBezTo>
                <a:cubicBezTo>
                  <a:pt x="1599783" y="11281"/>
                  <a:pt x="1599783" y="11388"/>
                  <a:pt x="1599783" y="14552"/>
                </a:cubicBezTo>
                <a:cubicBezTo>
                  <a:pt x="1608248" y="11278"/>
                  <a:pt x="1612480" y="11278"/>
                  <a:pt x="1616712" y="14552"/>
                </a:cubicBezTo>
                <a:cubicBezTo>
                  <a:pt x="1616731" y="14523"/>
                  <a:pt x="1620963" y="8011"/>
                  <a:pt x="1629409" y="11278"/>
                </a:cubicBezTo>
                <a:cubicBezTo>
                  <a:pt x="1629409" y="11281"/>
                  <a:pt x="1629409" y="11388"/>
                  <a:pt x="1629409" y="14552"/>
                </a:cubicBezTo>
                <a:cubicBezTo>
                  <a:pt x="1633641" y="14552"/>
                  <a:pt x="1637873" y="14552"/>
                  <a:pt x="1642106" y="14552"/>
                </a:cubicBezTo>
                <a:cubicBezTo>
                  <a:pt x="1650570" y="14552"/>
                  <a:pt x="1642106" y="17826"/>
                  <a:pt x="1646338" y="14552"/>
                </a:cubicBezTo>
                <a:cubicBezTo>
                  <a:pt x="1650570" y="14552"/>
                  <a:pt x="1654802" y="14552"/>
                  <a:pt x="1659035" y="14552"/>
                </a:cubicBezTo>
                <a:cubicBezTo>
                  <a:pt x="1667499" y="11278"/>
                  <a:pt x="1675964" y="8004"/>
                  <a:pt x="1684428" y="8004"/>
                </a:cubicBezTo>
                <a:cubicBezTo>
                  <a:pt x="1684438" y="8012"/>
                  <a:pt x="1688665" y="11278"/>
                  <a:pt x="1692892" y="11278"/>
                </a:cubicBezTo>
                <a:cubicBezTo>
                  <a:pt x="1709821" y="4730"/>
                  <a:pt x="1705589" y="8004"/>
                  <a:pt x="1714053" y="8004"/>
                </a:cubicBezTo>
                <a:cubicBezTo>
                  <a:pt x="1714054" y="4730"/>
                  <a:pt x="1714054" y="1455"/>
                  <a:pt x="1718286" y="1455"/>
                </a:cubicBezTo>
                <a:cubicBezTo>
                  <a:pt x="1719344" y="637"/>
                  <a:pt x="1725163" y="228"/>
                  <a:pt x="1733297" y="74"/>
                </a:cubicBezTo>
                <a:close/>
              </a:path>
            </a:pathLst>
          </a:custGeom>
          <a:solidFill>
            <a:schemeClr val="bg2">
              <a:lumMod val="20000"/>
              <a:lumOff val="80000"/>
            </a:schemeClr>
          </a:solid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es-ES" noProof="0"/>
              <a:t>Haga clic para modificar el estilo de título del patrón</a:t>
            </a:r>
            <a:endParaRPr lang="es-ES" noProof="0" dirty="0"/>
          </a:p>
        </p:txBody>
      </p:sp>
      <p:sp>
        <p:nvSpPr>
          <p:cNvPr id="3" name="Marcador de contenido 2"/>
          <p:cNvSpPr>
            <a:spLocks noGrp="1"/>
          </p:cNvSpPr>
          <p:nvPr>
            <p:ph sz="half" idx="1"/>
          </p:nvPr>
        </p:nvSpPr>
        <p:spPr>
          <a:xfrm>
            <a:off x="1522413" y="1905000"/>
            <a:ext cx="4416552" cy="4267200"/>
          </a:xfrm>
        </p:spPr>
        <p:txBody>
          <a:bodyPr rtlCol="0">
            <a:normAutofit/>
          </a:bodyPr>
          <a:lstStyle>
            <a:lvl1pPr>
              <a:defRPr sz="2400"/>
            </a:lvl1pPr>
            <a:lvl2pPr>
              <a:defRPr sz="2000"/>
            </a:lvl2pPr>
            <a:lvl3pPr>
              <a:defRPr sz="1800"/>
            </a:lvl3pPr>
            <a:lvl4pPr>
              <a:defRPr sz="1600"/>
            </a:lvl4pPr>
            <a:lvl5pPr>
              <a:defRPr sz="1600"/>
            </a:lvl5pPr>
            <a:lvl6pPr marL="1920240">
              <a:defRPr sz="1600"/>
            </a:lvl6pPr>
            <a:lvl7pPr marL="1920240">
              <a:defRPr sz="1600"/>
            </a:lvl7pPr>
            <a:lvl8pPr marL="1920240">
              <a:defRPr sz="1600"/>
            </a:lvl8pPr>
            <a:lvl9pPr marL="1920240">
              <a:defRPr sz="1600"/>
            </a:lvl9pPr>
          </a:lstStyle>
          <a:p>
            <a:pPr lvl="0" rtl="0"/>
            <a:r>
              <a:rPr lang="es-ES" noProof="0"/>
              <a:t>Editar el estilo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4" name="Marcador de contenido 3"/>
          <p:cNvSpPr>
            <a:spLocks noGrp="1"/>
          </p:cNvSpPr>
          <p:nvPr>
            <p:ph sz="half" idx="2"/>
          </p:nvPr>
        </p:nvSpPr>
        <p:spPr>
          <a:xfrm>
            <a:off x="6246812" y="1905000"/>
            <a:ext cx="4416552" cy="4267200"/>
          </a:xfrm>
        </p:spPr>
        <p:txBody>
          <a:bodyPr rtlCol="0">
            <a:normAutofit/>
          </a:bodyPr>
          <a:lstStyle>
            <a:lvl1pPr>
              <a:defRPr sz="2400"/>
            </a:lvl1pPr>
            <a:lvl2pPr>
              <a:defRPr sz="2000"/>
            </a:lvl2pPr>
            <a:lvl3pPr>
              <a:defRPr sz="1800"/>
            </a:lvl3pPr>
            <a:lvl4pPr>
              <a:defRPr sz="1600"/>
            </a:lvl4pPr>
            <a:lvl5pPr marL="1920240">
              <a:defRPr sz="1600"/>
            </a:lvl5pPr>
            <a:lvl6pPr marL="1920240">
              <a:defRPr sz="1600"/>
            </a:lvl6pPr>
            <a:lvl7pPr marL="1920240">
              <a:defRPr sz="1600"/>
            </a:lvl7pPr>
            <a:lvl8pPr marL="1920240">
              <a:defRPr sz="1600"/>
            </a:lvl8pPr>
            <a:lvl9pPr marL="1920240">
              <a:defRPr sz="1600"/>
            </a:lvl9pPr>
          </a:lstStyle>
          <a:p>
            <a:pPr lvl="0" rtl="0"/>
            <a:r>
              <a:rPr lang="es-ES" noProof="0"/>
              <a:t>Editar el estilo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6" name="Marcador de pie de página 5"/>
          <p:cNvSpPr>
            <a:spLocks noGrp="1"/>
          </p:cNvSpPr>
          <p:nvPr>
            <p:ph type="ftr" sz="quarter" idx="11"/>
          </p:nvPr>
        </p:nvSpPr>
        <p:spPr/>
        <p:txBody>
          <a:bodyPr rtlCol="0"/>
          <a:lstStyle/>
          <a:p>
            <a:pPr rtl="0"/>
            <a:r>
              <a:rPr lang="es-ES" noProof="0" dirty="0"/>
              <a:t>Agregar un pie de página</a:t>
            </a:r>
          </a:p>
        </p:txBody>
      </p:sp>
      <p:sp>
        <p:nvSpPr>
          <p:cNvPr id="5" name="Marcador de posición de fecha 4"/>
          <p:cNvSpPr>
            <a:spLocks noGrp="1"/>
          </p:cNvSpPr>
          <p:nvPr>
            <p:ph type="dt" sz="half" idx="10"/>
          </p:nvPr>
        </p:nvSpPr>
        <p:spPr/>
        <p:txBody>
          <a:bodyPr rtlCol="0"/>
          <a:lstStyle/>
          <a:p>
            <a:pPr rtl="0"/>
            <a:fld id="{4BEBB0AB-00EB-4F6B-9BDE-86FFFDFFC9E2}" type="datetime1">
              <a:rPr lang="es-ES" noProof="0" smtClean="0"/>
              <a:t>30/3/22</a:t>
            </a:fld>
            <a:endParaRPr lang="es-ES" noProof="0" dirty="0"/>
          </a:p>
        </p:txBody>
      </p:sp>
      <p:sp>
        <p:nvSpPr>
          <p:cNvPr id="7" name="Marcador de posición de número de diapositiva 6"/>
          <p:cNvSpPr>
            <a:spLocks noGrp="1"/>
          </p:cNvSpPr>
          <p:nvPr>
            <p:ph type="sldNum" sz="quarter" idx="12"/>
          </p:nvPr>
        </p:nvSpPr>
        <p:spPr/>
        <p:txBody>
          <a:bodyPr rtlCol="0"/>
          <a:lstStyle/>
          <a:p>
            <a:pPr rtl="0"/>
            <a:fld id="{693B167E-EA96-4147-81DE-549160052C22}" type="slidenum">
              <a:rPr lang="es-ES" noProof="0"/>
              <a:t>‹Nº›</a:t>
            </a:fld>
            <a:endParaRPr lang="es-ES" noProof="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lvl1pPr>
              <a:defRPr/>
            </a:lvl1pPr>
          </a:lstStyle>
          <a:p>
            <a:pPr rtl="0"/>
            <a:r>
              <a:rPr lang="es-ES" noProof="0"/>
              <a:t>Haga clic para modificar el estilo de título del patrón</a:t>
            </a:r>
            <a:endParaRPr lang="es-ES" noProof="0" dirty="0"/>
          </a:p>
        </p:txBody>
      </p:sp>
      <p:sp>
        <p:nvSpPr>
          <p:cNvPr id="3" name="Marcador de texto 2"/>
          <p:cNvSpPr>
            <a:spLocks noGrp="1"/>
          </p:cNvSpPr>
          <p:nvPr>
            <p:ph type="body" idx="1"/>
          </p:nvPr>
        </p:nvSpPr>
        <p:spPr>
          <a:xfrm>
            <a:off x="1522413" y="1905000"/>
            <a:ext cx="4416552" cy="762000"/>
          </a:xfrm>
        </p:spPr>
        <p:txBody>
          <a:bodyPr rtlCol="0" anchor="ctr">
            <a:norm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Editar el estilo de texto del patrón</a:t>
            </a:r>
          </a:p>
        </p:txBody>
      </p:sp>
      <p:sp>
        <p:nvSpPr>
          <p:cNvPr id="4" name="Marcador de contenido 3"/>
          <p:cNvSpPr>
            <a:spLocks noGrp="1"/>
          </p:cNvSpPr>
          <p:nvPr>
            <p:ph sz="half" idx="2"/>
          </p:nvPr>
        </p:nvSpPr>
        <p:spPr>
          <a:xfrm>
            <a:off x="1522413" y="2743200"/>
            <a:ext cx="4416552" cy="3429001"/>
          </a:xfrm>
        </p:spPr>
        <p:txBody>
          <a:bodyPr rtlCol="0"/>
          <a:lstStyle>
            <a:lvl1pPr>
              <a:defRPr sz="2400"/>
            </a:lvl1pPr>
            <a:lvl2pPr>
              <a:defRPr sz="2000"/>
            </a:lvl2pPr>
            <a:lvl3pPr>
              <a:defRPr sz="1800"/>
            </a:lvl3pPr>
            <a:lvl4pPr>
              <a:defRPr sz="1600"/>
            </a:lvl4pPr>
            <a:lvl5pPr>
              <a:defRPr sz="1600"/>
            </a:lvl5pPr>
            <a:lvl6pPr marL="1920240">
              <a:defRPr sz="1600"/>
            </a:lvl6pPr>
            <a:lvl7pPr marL="1920240">
              <a:defRPr sz="1600"/>
            </a:lvl7pPr>
            <a:lvl8pPr marL="1920240">
              <a:defRPr sz="1600" baseline="0"/>
            </a:lvl8pPr>
            <a:lvl9pPr marL="1920240">
              <a:defRPr sz="1600" baseline="0"/>
            </a:lvl9pPr>
          </a:lstStyle>
          <a:p>
            <a:pPr lvl="0" rtl="0"/>
            <a:r>
              <a:rPr lang="es-ES" noProof="0"/>
              <a:t>Editar el estilo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5" name="Marcador de texto 4"/>
          <p:cNvSpPr>
            <a:spLocks noGrp="1"/>
          </p:cNvSpPr>
          <p:nvPr>
            <p:ph type="body" sz="quarter" idx="3"/>
          </p:nvPr>
        </p:nvSpPr>
        <p:spPr>
          <a:xfrm>
            <a:off x="6246812" y="1905000"/>
            <a:ext cx="4416552" cy="762000"/>
          </a:xfrm>
        </p:spPr>
        <p:txBody>
          <a:bodyPr rtlCol="0" anchor="ctr">
            <a:norm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Editar el estilo de texto del patrón</a:t>
            </a:r>
          </a:p>
        </p:txBody>
      </p:sp>
      <p:sp>
        <p:nvSpPr>
          <p:cNvPr id="6" name="Marcador de contenido 5"/>
          <p:cNvSpPr>
            <a:spLocks noGrp="1"/>
          </p:cNvSpPr>
          <p:nvPr>
            <p:ph sz="quarter" idx="4"/>
          </p:nvPr>
        </p:nvSpPr>
        <p:spPr>
          <a:xfrm>
            <a:off x="6246812" y="2743200"/>
            <a:ext cx="4416552" cy="3429001"/>
          </a:xfrm>
        </p:spPr>
        <p:txBody>
          <a:bodyPr rtlCol="0"/>
          <a:lstStyle>
            <a:lvl1pPr>
              <a:defRPr sz="2400"/>
            </a:lvl1pPr>
            <a:lvl2pPr>
              <a:defRPr sz="2000"/>
            </a:lvl2pPr>
            <a:lvl3pPr>
              <a:defRPr sz="1800"/>
            </a:lvl3pPr>
            <a:lvl4pPr>
              <a:defRPr sz="1600"/>
            </a:lvl4pPr>
            <a:lvl5pPr marL="1920240">
              <a:defRPr sz="1600"/>
            </a:lvl5pPr>
            <a:lvl6pPr marL="1920240">
              <a:defRPr sz="1600"/>
            </a:lvl6pPr>
            <a:lvl7pPr marL="1920240">
              <a:defRPr sz="1600"/>
            </a:lvl7pPr>
            <a:lvl8pPr marL="1920240">
              <a:defRPr sz="1600"/>
            </a:lvl8pPr>
            <a:lvl9pPr marL="1920240">
              <a:defRPr sz="1600"/>
            </a:lvl9pPr>
          </a:lstStyle>
          <a:p>
            <a:pPr lvl="0" rtl="0"/>
            <a:r>
              <a:rPr lang="es-ES" noProof="0"/>
              <a:t>Editar el estilo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8" name="Marcador de pie de página 7"/>
          <p:cNvSpPr>
            <a:spLocks noGrp="1"/>
          </p:cNvSpPr>
          <p:nvPr>
            <p:ph type="ftr" sz="quarter" idx="11"/>
          </p:nvPr>
        </p:nvSpPr>
        <p:spPr/>
        <p:txBody>
          <a:bodyPr rtlCol="0"/>
          <a:lstStyle/>
          <a:p>
            <a:pPr rtl="0"/>
            <a:r>
              <a:rPr lang="es-ES" noProof="0" dirty="0"/>
              <a:t>Agregar un pie de página</a:t>
            </a:r>
          </a:p>
        </p:txBody>
      </p:sp>
      <p:sp>
        <p:nvSpPr>
          <p:cNvPr id="7" name="Marcador de posición de fecha 6"/>
          <p:cNvSpPr>
            <a:spLocks noGrp="1"/>
          </p:cNvSpPr>
          <p:nvPr>
            <p:ph type="dt" sz="half" idx="10"/>
          </p:nvPr>
        </p:nvSpPr>
        <p:spPr/>
        <p:txBody>
          <a:bodyPr rtlCol="0"/>
          <a:lstStyle/>
          <a:p>
            <a:pPr rtl="0"/>
            <a:fld id="{662757F1-A75B-4787-8BE0-856E61127F74}" type="datetime1">
              <a:rPr lang="es-ES" noProof="0" smtClean="0"/>
              <a:t>30/3/22</a:t>
            </a:fld>
            <a:endParaRPr lang="es-ES" noProof="0" dirty="0"/>
          </a:p>
        </p:txBody>
      </p:sp>
      <p:sp>
        <p:nvSpPr>
          <p:cNvPr id="9" name="Marcador de posición de número de diapositiva 8"/>
          <p:cNvSpPr>
            <a:spLocks noGrp="1"/>
          </p:cNvSpPr>
          <p:nvPr>
            <p:ph type="sldNum" sz="quarter" idx="12"/>
          </p:nvPr>
        </p:nvSpPr>
        <p:spPr/>
        <p:txBody>
          <a:bodyPr rtlCol="0"/>
          <a:lstStyle/>
          <a:p>
            <a:pPr rtl="0"/>
            <a:fld id="{693B167E-EA96-4147-81DE-549160052C22}" type="slidenum">
              <a:rPr lang="es-ES" noProof="0"/>
              <a:t>‹Nº›</a:t>
            </a:fld>
            <a:endParaRPr lang="es-ES" noProof="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es-ES" noProof="0"/>
              <a:t>Haga clic para modificar el estilo de título del patrón</a:t>
            </a:r>
            <a:endParaRPr lang="es-ES" noProof="0" dirty="0"/>
          </a:p>
        </p:txBody>
      </p:sp>
      <p:sp>
        <p:nvSpPr>
          <p:cNvPr id="4" name="Marcador de pie de página 3"/>
          <p:cNvSpPr>
            <a:spLocks noGrp="1"/>
          </p:cNvSpPr>
          <p:nvPr>
            <p:ph type="ftr" sz="quarter" idx="11"/>
          </p:nvPr>
        </p:nvSpPr>
        <p:spPr/>
        <p:txBody>
          <a:bodyPr rtlCol="0"/>
          <a:lstStyle/>
          <a:p>
            <a:pPr rtl="0"/>
            <a:r>
              <a:rPr lang="es-ES" noProof="0" dirty="0"/>
              <a:t>Agregar un pie de página</a:t>
            </a:r>
          </a:p>
        </p:txBody>
      </p:sp>
      <p:sp>
        <p:nvSpPr>
          <p:cNvPr id="3" name="Marcador de posición de fecha 2"/>
          <p:cNvSpPr>
            <a:spLocks noGrp="1"/>
          </p:cNvSpPr>
          <p:nvPr>
            <p:ph type="dt" sz="half" idx="10"/>
          </p:nvPr>
        </p:nvSpPr>
        <p:spPr/>
        <p:txBody>
          <a:bodyPr rtlCol="0"/>
          <a:lstStyle/>
          <a:p>
            <a:pPr rtl="0"/>
            <a:fld id="{3AC009C0-D7A2-4910-8EAB-E9E00ABACA2E}" type="datetime1">
              <a:rPr lang="es-ES" noProof="0" smtClean="0"/>
              <a:t>30/3/22</a:t>
            </a:fld>
            <a:endParaRPr lang="es-ES" noProof="0" dirty="0"/>
          </a:p>
        </p:txBody>
      </p:sp>
      <p:sp>
        <p:nvSpPr>
          <p:cNvPr id="5" name="Marcador de posición de número de diapositiva 4"/>
          <p:cNvSpPr>
            <a:spLocks noGrp="1"/>
          </p:cNvSpPr>
          <p:nvPr>
            <p:ph type="sldNum" sz="quarter" idx="12"/>
          </p:nvPr>
        </p:nvSpPr>
        <p:spPr/>
        <p:txBody>
          <a:bodyPr rtlCol="0"/>
          <a:lstStyle/>
          <a:p>
            <a:pPr rtl="0"/>
            <a:fld id="{693B167E-EA96-4147-81DE-549160052C22}" type="slidenum">
              <a:rPr lang="es-ES" noProof="0"/>
              <a:t>‹Nº›</a:t>
            </a:fld>
            <a:endParaRPr lang="es-ES" noProof="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hidden">
          <a:xfrm>
            <a:off x="0" y="0"/>
            <a:ext cx="12188825" cy="6858000"/>
          </a:xfrm>
          <a:prstGeom prst="rect">
            <a:avLst/>
          </a:prstGeom>
        </p:spPr>
      </p:pic>
      <p:sp>
        <p:nvSpPr>
          <p:cNvPr id="5" name="Rectángulo 4"/>
          <p:cNvSpPr/>
          <p:nvPr/>
        </p:nvSpPr>
        <p:spPr bwMode="hidden">
          <a:xfrm>
            <a:off x="0" y="1"/>
            <a:ext cx="12188825" cy="6858000"/>
          </a:xfrm>
          <a:prstGeom prst="rect">
            <a:avLst/>
          </a:prstGeom>
          <a:solidFill>
            <a:schemeClr val="accent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3" name="Marcador de posición de pie de página 2"/>
          <p:cNvSpPr>
            <a:spLocks noGrp="1"/>
          </p:cNvSpPr>
          <p:nvPr>
            <p:ph type="ftr" sz="quarter" idx="11"/>
          </p:nvPr>
        </p:nvSpPr>
        <p:spPr/>
        <p:txBody>
          <a:bodyPr rtlCol="0"/>
          <a:lstStyle/>
          <a:p>
            <a:pPr rtl="0"/>
            <a:r>
              <a:rPr lang="es-ES" noProof="0" dirty="0"/>
              <a:t>Agregar un pie de página</a:t>
            </a:r>
          </a:p>
        </p:txBody>
      </p:sp>
      <p:sp>
        <p:nvSpPr>
          <p:cNvPr id="2" name="Marcador de posición de fecha 1"/>
          <p:cNvSpPr>
            <a:spLocks noGrp="1"/>
          </p:cNvSpPr>
          <p:nvPr>
            <p:ph type="dt" sz="half" idx="10"/>
          </p:nvPr>
        </p:nvSpPr>
        <p:spPr/>
        <p:txBody>
          <a:bodyPr rtlCol="0"/>
          <a:lstStyle/>
          <a:p>
            <a:pPr rtl="0"/>
            <a:fld id="{0D76ED32-FFCE-4093-89F8-BF8D929FABF4}" type="datetime1">
              <a:rPr lang="es-ES" noProof="0" smtClean="0"/>
              <a:t>30/3/22</a:t>
            </a:fld>
            <a:endParaRPr lang="es-ES" noProof="0" dirty="0"/>
          </a:p>
        </p:txBody>
      </p:sp>
      <p:sp>
        <p:nvSpPr>
          <p:cNvPr id="4" name="Marcador de posición de número de diapositiva 3"/>
          <p:cNvSpPr>
            <a:spLocks noGrp="1"/>
          </p:cNvSpPr>
          <p:nvPr>
            <p:ph type="sldNum" sz="quarter" idx="12"/>
          </p:nvPr>
        </p:nvSpPr>
        <p:spPr/>
        <p:txBody>
          <a:bodyPr rtlCol="0"/>
          <a:lstStyle/>
          <a:p>
            <a:pPr rtl="0"/>
            <a:fld id="{693B167E-EA96-4147-81DE-549160052C22}" type="slidenum">
              <a:rPr lang="es-ES" noProof="0"/>
              <a:t>‹Nº›</a:t>
            </a:fld>
            <a:endParaRPr lang="es-ES" noProof="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9" name="Forma libre 15"/>
          <p:cNvSpPr>
            <a:spLocks/>
          </p:cNvSpPr>
          <p:nvPr/>
        </p:nvSpPr>
        <p:spPr bwMode="auto">
          <a:xfrm>
            <a:off x="4494212" y="1905000"/>
            <a:ext cx="6153912" cy="4251960"/>
          </a:xfrm>
          <a:custGeom>
            <a:avLst/>
            <a:gdLst>
              <a:gd name="T0" fmla="*/ 696 w 1967"/>
              <a:gd name="T1" fmla="*/ 1361 h 1369"/>
              <a:gd name="T2" fmla="*/ 618 w 1967"/>
              <a:gd name="T3" fmla="*/ 1360 h 1369"/>
              <a:gd name="T4" fmla="*/ 517 w 1967"/>
              <a:gd name="T5" fmla="*/ 1359 h 1369"/>
              <a:gd name="T6" fmla="*/ 443 w 1967"/>
              <a:gd name="T7" fmla="*/ 1361 h 1369"/>
              <a:gd name="T8" fmla="*/ 361 w 1967"/>
              <a:gd name="T9" fmla="*/ 1358 h 1369"/>
              <a:gd name="T10" fmla="*/ 260 w 1967"/>
              <a:gd name="T11" fmla="*/ 1359 h 1369"/>
              <a:gd name="T12" fmla="*/ 166 w 1967"/>
              <a:gd name="T13" fmla="*/ 1359 h 1369"/>
              <a:gd name="T14" fmla="*/ 104 w 1967"/>
              <a:gd name="T15" fmla="*/ 1356 h 1369"/>
              <a:gd name="T16" fmla="*/ 7 w 1967"/>
              <a:gd name="T17" fmla="*/ 1327 h 1369"/>
              <a:gd name="T18" fmla="*/ 7 w 1967"/>
              <a:gd name="T19" fmla="*/ 1226 h 1369"/>
              <a:gd name="T20" fmla="*/ 9 w 1967"/>
              <a:gd name="T21" fmla="*/ 1139 h 1369"/>
              <a:gd name="T22" fmla="*/ 4 w 1967"/>
              <a:gd name="T23" fmla="*/ 1042 h 1369"/>
              <a:gd name="T24" fmla="*/ 9 w 1967"/>
              <a:gd name="T25" fmla="*/ 896 h 1369"/>
              <a:gd name="T26" fmla="*/ 7 w 1967"/>
              <a:gd name="T27" fmla="*/ 758 h 1369"/>
              <a:gd name="T28" fmla="*/ 9 w 1967"/>
              <a:gd name="T29" fmla="*/ 614 h 1369"/>
              <a:gd name="T30" fmla="*/ 5 w 1967"/>
              <a:gd name="T31" fmla="*/ 443 h 1369"/>
              <a:gd name="T32" fmla="*/ 9 w 1967"/>
              <a:gd name="T33" fmla="*/ 365 h 1369"/>
              <a:gd name="T34" fmla="*/ 5 w 1967"/>
              <a:gd name="T35" fmla="*/ 195 h 1369"/>
              <a:gd name="T36" fmla="*/ 6 w 1967"/>
              <a:gd name="T37" fmla="*/ 107 h 1369"/>
              <a:gd name="T38" fmla="*/ 8 w 1967"/>
              <a:gd name="T39" fmla="*/ 9 h 1369"/>
              <a:gd name="T40" fmla="*/ 120 w 1967"/>
              <a:gd name="T41" fmla="*/ 8 h 1369"/>
              <a:gd name="T42" fmla="*/ 192 w 1967"/>
              <a:gd name="T43" fmla="*/ 5 h 1369"/>
              <a:gd name="T44" fmla="*/ 279 w 1967"/>
              <a:gd name="T45" fmla="*/ 12 h 1369"/>
              <a:gd name="T46" fmla="*/ 374 w 1967"/>
              <a:gd name="T47" fmla="*/ 7 h 1369"/>
              <a:gd name="T48" fmla="*/ 447 w 1967"/>
              <a:gd name="T49" fmla="*/ 10 h 1369"/>
              <a:gd name="T50" fmla="*/ 552 w 1967"/>
              <a:gd name="T51" fmla="*/ 11 h 1369"/>
              <a:gd name="T52" fmla="*/ 630 w 1967"/>
              <a:gd name="T53" fmla="*/ 11 h 1369"/>
              <a:gd name="T54" fmla="*/ 706 w 1967"/>
              <a:gd name="T55" fmla="*/ 10 h 1369"/>
              <a:gd name="T56" fmla="*/ 799 w 1967"/>
              <a:gd name="T57" fmla="*/ 7 h 1369"/>
              <a:gd name="T58" fmla="*/ 879 w 1967"/>
              <a:gd name="T59" fmla="*/ 9 h 1369"/>
              <a:gd name="T60" fmla="*/ 956 w 1967"/>
              <a:gd name="T61" fmla="*/ 9 h 1369"/>
              <a:gd name="T62" fmla="*/ 1055 w 1967"/>
              <a:gd name="T63" fmla="*/ 12 h 1369"/>
              <a:gd name="T64" fmla="*/ 1188 w 1967"/>
              <a:gd name="T65" fmla="*/ 12 h 1369"/>
              <a:gd name="T66" fmla="*/ 1259 w 1967"/>
              <a:gd name="T67" fmla="*/ 9 h 1369"/>
              <a:gd name="T68" fmla="*/ 1378 w 1967"/>
              <a:gd name="T69" fmla="*/ 8 h 1369"/>
              <a:gd name="T70" fmla="*/ 1513 w 1967"/>
              <a:gd name="T71" fmla="*/ 10 h 1369"/>
              <a:gd name="T72" fmla="*/ 1634 w 1967"/>
              <a:gd name="T73" fmla="*/ 12 h 1369"/>
              <a:gd name="T74" fmla="*/ 1774 w 1967"/>
              <a:gd name="T75" fmla="*/ 11 h 1369"/>
              <a:gd name="T76" fmla="*/ 1869 w 1967"/>
              <a:gd name="T77" fmla="*/ 9 h 1369"/>
              <a:gd name="T78" fmla="*/ 1927 w 1967"/>
              <a:gd name="T79" fmla="*/ 6 h 1369"/>
              <a:gd name="T80" fmla="*/ 1963 w 1967"/>
              <a:gd name="T81" fmla="*/ 94 h 1369"/>
              <a:gd name="T82" fmla="*/ 1960 w 1967"/>
              <a:gd name="T83" fmla="*/ 185 h 1369"/>
              <a:gd name="T84" fmla="*/ 1959 w 1967"/>
              <a:gd name="T85" fmla="*/ 330 h 1369"/>
              <a:gd name="T86" fmla="*/ 1958 w 1967"/>
              <a:gd name="T87" fmla="*/ 428 h 1369"/>
              <a:gd name="T88" fmla="*/ 1958 w 1967"/>
              <a:gd name="T89" fmla="*/ 573 h 1369"/>
              <a:gd name="T90" fmla="*/ 1960 w 1967"/>
              <a:gd name="T91" fmla="*/ 721 h 1369"/>
              <a:gd name="T92" fmla="*/ 1957 w 1967"/>
              <a:gd name="T93" fmla="*/ 868 h 1369"/>
              <a:gd name="T94" fmla="*/ 1959 w 1967"/>
              <a:gd name="T95" fmla="*/ 1010 h 1369"/>
              <a:gd name="T96" fmla="*/ 1960 w 1967"/>
              <a:gd name="T97" fmla="*/ 1124 h 1369"/>
              <a:gd name="T98" fmla="*/ 1960 w 1967"/>
              <a:gd name="T99" fmla="*/ 1210 h 1369"/>
              <a:gd name="T100" fmla="*/ 1963 w 1967"/>
              <a:gd name="T101" fmla="*/ 1307 h 1369"/>
              <a:gd name="T102" fmla="*/ 1909 w 1967"/>
              <a:gd name="T103" fmla="*/ 1355 h 1369"/>
              <a:gd name="T104" fmla="*/ 1822 w 1967"/>
              <a:gd name="T105" fmla="*/ 1356 h 1369"/>
              <a:gd name="T106" fmla="*/ 1698 w 1967"/>
              <a:gd name="T107" fmla="*/ 1359 h 1369"/>
              <a:gd name="T108" fmla="*/ 1597 w 1967"/>
              <a:gd name="T109" fmla="*/ 1358 h 1369"/>
              <a:gd name="T110" fmla="*/ 1469 w 1967"/>
              <a:gd name="T111" fmla="*/ 1358 h 1369"/>
              <a:gd name="T112" fmla="*/ 1330 w 1967"/>
              <a:gd name="T113" fmla="*/ 1359 h 1369"/>
              <a:gd name="T114" fmla="*/ 1229 w 1967"/>
              <a:gd name="T115" fmla="*/ 1361 h 1369"/>
              <a:gd name="T116" fmla="*/ 1124 w 1967"/>
              <a:gd name="T117" fmla="*/ 1357 h 1369"/>
              <a:gd name="T118" fmla="*/ 981 w 1967"/>
              <a:gd name="T119" fmla="*/ 1363 h 1369"/>
              <a:gd name="T120" fmla="*/ 907 w 1967"/>
              <a:gd name="T121" fmla="*/ 1358 h 1369"/>
              <a:gd name="T122" fmla="*/ 830 w 1967"/>
              <a:gd name="T123" fmla="*/ 1358 h 1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67" h="1369">
                <a:moveTo>
                  <a:pt x="782" y="1369"/>
                </a:moveTo>
                <a:cubicBezTo>
                  <a:pt x="782" y="1360"/>
                  <a:pt x="782" y="1360"/>
                  <a:pt x="782" y="1360"/>
                </a:cubicBezTo>
                <a:cubicBezTo>
                  <a:pt x="777" y="1362"/>
                  <a:pt x="777" y="1362"/>
                  <a:pt x="777" y="1362"/>
                </a:cubicBezTo>
                <a:cubicBezTo>
                  <a:pt x="777" y="1361"/>
                  <a:pt x="777" y="1361"/>
                  <a:pt x="777" y="1361"/>
                </a:cubicBezTo>
                <a:cubicBezTo>
                  <a:pt x="774" y="1362"/>
                  <a:pt x="774" y="1362"/>
                  <a:pt x="774" y="1362"/>
                </a:cubicBezTo>
                <a:cubicBezTo>
                  <a:pt x="772" y="1359"/>
                  <a:pt x="772" y="1359"/>
                  <a:pt x="772" y="1359"/>
                </a:cubicBezTo>
                <a:cubicBezTo>
                  <a:pt x="761" y="1359"/>
                  <a:pt x="761" y="1359"/>
                  <a:pt x="761" y="1359"/>
                </a:cubicBezTo>
                <a:cubicBezTo>
                  <a:pt x="757" y="1360"/>
                  <a:pt x="752" y="1360"/>
                  <a:pt x="749" y="1359"/>
                </a:cubicBezTo>
                <a:cubicBezTo>
                  <a:pt x="747" y="1358"/>
                  <a:pt x="747" y="1358"/>
                  <a:pt x="747" y="1358"/>
                </a:cubicBezTo>
                <a:cubicBezTo>
                  <a:pt x="746" y="1356"/>
                  <a:pt x="746" y="1356"/>
                  <a:pt x="746" y="1356"/>
                </a:cubicBezTo>
                <a:cubicBezTo>
                  <a:pt x="738" y="1359"/>
                  <a:pt x="738" y="1359"/>
                  <a:pt x="738" y="1359"/>
                </a:cubicBezTo>
                <a:cubicBezTo>
                  <a:pt x="738" y="1357"/>
                  <a:pt x="738" y="1357"/>
                  <a:pt x="738" y="1357"/>
                </a:cubicBezTo>
                <a:cubicBezTo>
                  <a:pt x="733" y="1358"/>
                  <a:pt x="733" y="1358"/>
                  <a:pt x="733" y="1358"/>
                </a:cubicBezTo>
                <a:cubicBezTo>
                  <a:pt x="732" y="1359"/>
                  <a:pt x="732" y="1359"/>
                  <a:pt x="732" y="1359"/>
                </a:cubicBezTo>
                <a:cubicBezTo>
                  <a:pt x="730" y="1359"/>
                  <a:pt x="730" y="1359"/>
                  <a:pt x="730" y="1359"/>
                </a:cubicBezTo>
                <a:cubicBezTo>
                  <a:pt x="730" y="1362"/>
                  <a:pt x="730" y="1362"/>
                  <a:pt x="730" y="1362"/>
                </a:cubicBezTo>
                <a:cubicBezTo>
                  <a:pt x="723" y="1360"/>
                  <a:pt x="723" y="1360"/>
                  <a:pt x="723" y="1360"/>
                </a:cubicBezTo>
                <a:cubicBezTo>
                  <a:pt x="723" y="1361"/>
                  <a:pt x="723" y="1361"/>
                  <a:pt x="723" y="1361"/>
                </a:cubicBezTo>
                <a:cubicBezTo>
                  <a:pt x="710" y="1361"/>
                  <a:pt x="710" y="1361"/>
                  <a:pt x="710" y="1361"/>
                </a:cubicBezTo>
                <a:cubicBezTo>
                  <a:pt x="710" y="1359"/>
                  <a:pt x="710" y="1359"/>
                  <a:pt x="710" y="1359"/>
                </a:cubicBezTo>
                <a:cubicBezTo>
                  <a:pt x="706" y="1359"/>
                  <a:pt x="706" y="1359"/>
                  <a:pt x="706" y="1359"/>
                </a:cubicBezTo>
                <a:cubicBezTo>
                  <a:pt x="699" y="1361"/>
                  <a:pt x="699" y="1361"/>
                  <a:pt x="699" y="1361"/>
                </a:cubicBezTo>
                <a:cubicBezTo>
                  <a:pt x="699" y="1362"/>
                  <a:pt x="699" y="1362"/>
                  <a:pt x="699" y="1362"/>
                </a:cubicBezTo>
                <a:cubicBezTo>
                  <a:pt x="696" y="1361"/>
                  <a:pt x="696" y="1361"/>
                  <a:pt x="696" y="1361"/>
                </a:cubicBezTo>
                <a:cubicBezTo>
                  <a:pt x="693" y="1362"/>
                  <a:pt x="693" y="1362"/>
                  <a:pt x="693" y="1362"/>
                </a:cubicBezTo>
                <a:cubicBezTo>
                  <a:pt x="693" y="1361"/>
                  <a:pt x="693" y="1361"/>
                  <a:pt x="693" y="1361"/>
                </a:cubicBezTo>
                <a:cubicBezTo>
                  <a:pt x="682" y="1358"/>
                  <a:pt x="682" y="1358"/>
                  <a:pt x="682" y="1358"/>
                </a:cubicBezTo>
                <a:cubicBezTo>
                  <a:pt x="681" y="1359"/>
                  <a:pt x="681" y="1359"/>
                  <a:pt x="680" y="1359"/>
                </a:cubicBezTo>
                <a:cubicBezTo>
                  <a:pt x="672" y="1362"/>
                  <a:pt x="672" y="1362"/>
                  <a:pt x="672" y="1362"/>
                </a:cubicBezTo>
                <a:cubicBezTo>
                  <a:pt x="672" y="1358"/>
                  <a:pt x="672" y="1358"/>
                  <a:pt x="672" y="1358"/>
                </a:cubicBezTo>
                <a:cubicBezTo>
                  <a:pt x="670" y="1358"/>
                  <a:pt x="670" y="1358"/>
                  <a:pt x="670" y="1358"/>
                </a:cubicBezTo>
                <a:cubicBezTo>
                  <a:pt x="670" y="1356"/>
                  <a:pt x="670" y="1356"/>
                  <a:pt x="670" y="1356"/>
                </a:cubicBezTo>
                <a:cubicBezTo>
                  <a:pt x="669" y="1356"/>
                  <a:pt x="669" y="1356"/>
                  <a:pt x="669" y="1356"/>
                </a:cubicBezTo>
                <a:cubicBezTo>
                  <a:pt x="668" y="1357"/>
                  <a:pt x="666" y="1357"/>
                  <a:pt x="665" y="1357"/>
                </a:cubicBezTo>
                <a:cubicBezTo>
                  <a:pt x="665" y="1357"/>
                  <a:pt x="664" y="1357"/>
                  <a:pt x="664" y="1357"/>
                </a:cubicBezTo>
                <a:cubicBezTo>
                  <a:pt x="659" y="1356"/>
                  <a:pt x="659" y="1356"/>
                  <a:pt x="659" y="1356"/>
                </a:cubicBezTo>
                <a:cubicBezTo>
                  <a:pt x="659" y="1356"/>
                  <a:pt x="659" y="1356"/>
                  <a:pt x="659" y="1356"/>
                </a:cubicBezTo>
                <a:cubicBezTo>
                  <a:pt x="653" y="1356"/>
                  <a:pt x="653" y="1356"/>
                  <a:pt x="653" y="1356"/>
                </a:cubicBezTo>
                <a:cubicBezTo>
                  <a:pt x="653" y="1355"/>
                  <a:pt x="653" y="1355"/>
                  <a:pt x="653" y="1355"/>
                </a:cubicBezTo>
                <a:cubicBezTo>
                  <a:pt x="646" y="1356"/>
                  <a:pt x="646" y="1356"/>
                  <a:pt x="646" y="1356"/>
                </a:cubicBezTo>
                <a:cubicBezTo>
                  <a:pt x="646" y="1357"/>
                  <a:pt x="646" y="1357"/>
                  <a:pt x="646" y="1357"/>
                </a:cubicBezTo>
                <a:cubicBezTo>
                  <a:pt x="637" y="1357"/>
                  <a:pt x="637" y="1357"/>
                  <a:pt x="637" y="1357"/>
                </a:cubicBezTo>
                <a:cubicBezTo>
                  <a:pt x="637" y="1360"/>
                  <a:pt x="637" y="1360"/>
                  <a:pt x="637" y="1360"/>
                </a:cubicBezTo>
                <a:cubicBezTo>
                  <a:pt x="630" y="1358"/>
                  <a:pt x="630" y="1358"/>
                  <a:pt x="630" y="1358"/>
                </a:cubicBezTo>
                <a:cubicBezTo>
                  <a:pt x="629" y="1361"/>
                  <a:pt x="629" y="1361"/>
                  <a:pt x="629" y="1361"/>
                </a:cubicBezTo>
                <a:cubicBezTo>
                  <a:pt x="625" y="1359"/>
                  <a:pt x="625" y="1359"/>
                  <a:pt x="625" y="1359"/>
                </a:cubicBezTo>
                <a:cubicBezTo>
                  <a:pt x="624" y="1362"/>
                  <a:pt x="624" y="1362"/>
                  <a:pt x="624" y="1362"/>
                </a:cubicBezTo>
                <a:cubicBezTo>
                  <a:pt x="618" y="1360"/>
                  <a:pt x="618" y="1360"/>
                  <a:pt x="618" y="1360"/>
                </a:cubicBezTo>
                <a:cubicBezTo>
                  <a:pt x="617" y="1361"/>
                  <a:pt x="615" y="1361"/>
                  <a:pt x="614" y="1360"/>
                </a:cubicBezTo>
                <a:cubicBezTo>
                  <a:pt x="613" y="1360"/>
                  <a:pt x="613" y="1360"/>
                  <a:pt x="613" y="1360"/>
                </a:cubicBezTo>
                <a:cubicBezTo>
                  <a:pt x="613" y="1361"/>
                  <a:pt x="612" y="1361"/>
                  <a:pt x="612" y="1361"/>
                </a:cubicBezTo>
                <a:cubicBezTo>
                  <a:pt x="609" y="1361"/>
                  <a:pt x="609" y="1361"/>
                  <a:pt x="609" y="1361"/>
                </a:cubicBezTo>
                <a:cubicBezTo>
                  <a:pt x="608" y="1361"/>
                  <a:pt x="608" y="1361"/>
                  <a:pt x="607" y="1361"/>
                </a:cubicBezTo>
                <a:cubicBezTo>
                  <a:pt x="593" y="1361"/>
                  <a:pt x="593" y="1361"/>
                  <a:pt x="593" y="1361"/>
                </a:cubicBezTo>
                <a:cubicBezTo>
                  <a:pt x="593" y="1359"/>
                  <a:pt x="593" y="1359"/>
                  <a:pt x="593" y="1359"/>
                </a:cubicBezTo>
                <a:cubicBezTo>
                  <a:pt x="591" y="1359"/>
                  <a:pt x="591" y="1359"/>
                  <a:pt x="591" y="1359"/>
                </a:cubicBezTo>
                <a:cubicBezTo>
                  <a:pt x="583" y="1363"/>
                  <a:pt x="583" y="1363"/>
                  <a:pt x="583" y="1363"/>
                </a:cubicBezTo>
                <a:cubicBezTo>
                  <a:pt x="583" y="1358"/>
                  <a:pt x="583" y="1358"/>
                  <a:pt x="583" y="1358"/>
                </a:cubicBezTo>
                <a:cubicBezTo>
                  <a:pt x="576" y="1360"/>
                  <a:pt x="576" y="1360"/>
                  <a:pt x="576" y="1360"/>
                </a:cubicBezTo>
                <a:cubicBezTo>
                  <a:pt x="576" y="1356"/>
                  <a:pt x="576" y="1356"/>
                  <a:pt x="576" y="1356"/>
                </a:cubicBezTo>
                <a:cubicBezTo>
                  <a:pt x="575" y="1356"/>
                  <a:pt x="575" y="1356"/>
                  <a:pt x="575" y="1356"/>
                </a:cubicBezTo>
                <a:cubicBezTo>
                  <a:pt x="575" y="1358"/>
                  <a:pt x="575" y="1358"/>
                  <a:pt x="575" y="1358"/>
                </a:cubicBezTo>
                <a:cubicBezTo>
                  <a:pt x="569" y="1358"/>
                  <a:pt x="569" y="1358"/>
                  <a:pt x="569" y="1358"/>
                </a:cubicBezTo>
                <a:cubicBezTo>
                  <a:pt x="569" y="1359"/>
                  <a:pt x="569" y="1359"/>
                  <a:pt x="569" y="1359"/>
                </a:cubicBezTo>
                <a:cubicBezTo>
                  <a:pt x="555" y="1359"/>
                  <a:pt x="555" y="1359"/>
                  <a:pt x="555" y="1359"/>
                </a:cubicBezTo>
                <a:cubicBezTo>
                  <a:pt x="555" y="1358"/>
                  <a:pt x="555" y="1358"/>
                  <a:pt x="555" y="1358"/>
                </a:cubicBezTo>
                <a:cubicBezTo>
                  <a:pt x="552" y="1358"/>
                  <a:pt x="552" y="1358"/>
                  <a:pt x="552" y="1358"/>
                </a:cubicBezTo>
                <a:cubicBezTo>
                  <a:pt x="551" y="1356"/>
                  <a:pt x="551" y="1356"/>
                  <a:pt x="551" y="1356"/>
                </a:cubicBezTo>
                <a:cubicBezTo>
                  <a:pt x="524" y="1359"/>
                  <a:pt x="524" y="1359"/>
                  <a:pt x="524" y="1359"/>
                </a:cubicBezTo>
                <a:cubicBezTo>
                  <a:pt x="524" y="1358"/>
                  <a:pt x="524" y="1358"/>
                  <a:pt x="524" y="1358"/>
                </a:cubicBezTo>
                <a:cubicBezTo>
                  <a:pt x="522" y="1357"/>
                  <a:pt x="520" y="1357"/>
                  <a:pt x="518" y="1357"/>
                </a:cubicBezTo>
                <a:cubicBezTo>
                  <a:pt x="517" y="1359"/>
                  <a:pt x="517" y="1359"/>
                  <a:pt x="517" y="1359"/>
                </a:cubicBezTo>
                <a:cubicBezTo>
                  <a:pt x="512" y="1358"/>
                  <a:pt x="512" y="1358"/>
                  <a:pt x="512" y="1358"/>
                </a:cubicBezTo>
                <a:cubicBezTo>
                  <a:pt x="511" y="1361"/>
                  <a:pt x="511" y="1361"/>
                  <a:pt x="511" y="1361"/>
                </a:cubicBezTo>
                <a:cubicBezTo>
                  <a:pt x="505" y="1358"/>
                  <a:pt x="505" y="1358"/>
                  <a:pt x="505" y="1358"/>
                </a:cubicBezTo>
                <a:cubicBezTo>
                  <a:pt x="504" y="1358"/>
                  <a:pt x="504" y="1358"/>
                  <a:pt x="504" y="1358"/>
                </a:cubicBezTo>
                <a:cubicBezTo>
                  <a:pt x="504" y="1359"/>
                  <a:pt x="504" y="1359"/>
                  <a:pt x="504" y="1359"/>
                </a:cubicBezTo>
                <a:cubicBezTo>
                  <a:pt x="500" y="1359"/>
                  <a:pt x="500" y="1359"/>
                  <a:pt x="500" y="1359"/>
                </a:cubicBezTo>
                <a:cubicBezTo>
                  <a:pt x="496" y="1360"/>
                  <a:pt x="496" y="1360"/>
                  <a:pt x="496" y="1360"/>
                </a:cubicBezTo>
                <a:cubicBezTo>
                  <a:pt x="496" y="1361"/>
                  <a:pt x="496" y="1361"/>
                  <a:pt x="496" y="1361"/>
                </a:cubicBezTo>
                <a:cubicBezTo>
                  <a:pt x="488" y="1361"/>
                  <a:pt x="488" y="1361"/>
                  <a:pt x="488" y="1361"/>
                </a:cubicBezTo>
                <a:cubicBezTo>
                  <a:pt x="488" y="1363"/>
                  <a:pt x="488" y="1363"/>
                  <a:pt x="488" y="1363"/>
                </a:cubicBezTo>
                <a:cubicBezTo>
                  <a:pt x="480" y="1361"/>
                  <a:pt x="480" y="1361"/>
                  <a:pt x="480" y="1361"/>
                </a:cubicBezTo>
                <a:cubicBezTo>
                  <a:pt x="479" y="1363"/>
                  <a:pt x="479" y="1363"/>
                  <a:pt x="479" y="1363"/>
                </a:cubicBezTo>
                <a:cubicBezTo>
                  <a:pt x="468" y="1363"/>
                  <a:pt x="468" y="1363"/>
                  <a:pt x="468" y="1363"/>
                </a:cubicBezTo>
                <a:cubicBezTo>
                  <a:pt x="468" y="1362"/>
                  <a:pt x="468" y="1362"/>
                  <a:pt x="468" y="1362"/>
                </a:cubicBezTo>
                <a:cubicBezTo>
                  <a:pt x="467" y="1362"/>
                  <a:pt x="467" y="1362"/>
                  <a:pt x="467" y="1362"/>
                </a:cubicBezTo>
                <a:cubicBezTo>
                  <a:pt x="463" y="1362"/>
                  <a:pt x="463" y="1362"/>
                  <a:pt x="463" y="1362"/>
                </a:cubicBezTo>
                <a:cubicBezTo>
                  <a:pt x="463" y="1361"/>
                  <a:pt x="463" y="1361"/>
                  <a:pt x="463" y="1361"/>
                </a:cubicBezTo>
                <a:cubicBezTo>
                  <a:pt x="453" y="1360"/>
                  <a:pt x="453" y="1360"/>
                  <a:pt x="453" y="1360"/>
                </a:cubicBezTo>
                <a:cubicBezTo>
                  <a:pt x="453" y="1362"/>
                  <a:pt x="453" y="1362"/>
                  <a:pt x="453" y="1362"/>
                </a:cubicBezTo>
                <a:cubicBezTo>
                  <a:pt x="447" y="1359"/>
                  <a:pt x="447" y="1359"/>
                  <a:pt x="447" y="1359"/>
                </a:cubicBezTo>
                <a:cubicBezTo>
                  <a:pt x="447" y="1359"/>
                  <a:pt x="447" y="1359"/>
                  <a:pt x="447" y="1359"/>
                </a:cubicBezTo>
                <a:cubicBezTo>
                  <a:pt x="443" y="1359"/>
                  <a:pt x="443" y="1359"/>
                  <a:pt x="443" y="1359"/>
                </a:cubicBezTo>
                <a:cubicBezTo>
                  <a:pt x="443" y="1359"/>
                  <a:pt x="443" y="1359"/>
                  <a:pt x="443" y="1359"/>
                </a:cubicBezTo>
                <a:cubicBezTo>
                  <a:pt x="443" y="1361"/>
                  <a:pt x="443" y="1361"/>
                  <a:pt x="443" y="1361"/>
                </a:cubicBezTo>
                <a:cubicBezTo>
                  <a:pt x="437" y="1359"/>
                  <a:pt x="437" y="1359"/>
                  <a:pt x="437" y="1359"/>
                </a:cubicBezTo>
                <a:cubicBezTo>
                  <a:pt x="431" y="1359"/>
                  <a:pt x="431" y="1359"/>
                  <a:pt x="431" y="1359"/>
                </a:cubicBezTo>
                <a:cubicBezTo>
                  <a:pt x="431" y="1361"/>
                  <a:pt x="431" y="1361"/>
                  <a:pt x="431" y="1361"/>
                </a:cubicBezTo>
                <a:cubicBezTo>
                  <a:pt x="422" y="1361"/>
                  <a:pt x="422" y="1361"/>
                  <a:pt x="422" y="1361"/>
                </a:cubicBezTo>
                <a:cubicBezTo>
                  <a:pt x="422" y="1360"/>
                  <a:pt x="422" y="1360"/>
                  <a:pt x="422" y="1360"/>
                </a:cubicBezTo>
                <a:cubicBezTo>
                  <a:pt x="421" y="1360"/>
                  <a:pt x="421" y="1360"/>
                  <a:pt x="420" y="1361"/>
                </a:cubicBezTo>
                <a:cubicBezTo>
                  <a:pt x="420" y="1361"/>
                  <a:pt x="419" y="1361"/>
                  <a:pt x="419" y="1361"/>
                </a:cubicBezTo>
                <a:cubicBezTo>
                  <a:pt x="418" y="1362"/>
                  <a:pt x="418" y="1362"/>
                  <a:pt x="418" y="1362"/>
                </a:cubicBezTo>
                <a:cubicBezTo>
                  <a:pt x="417" y="1362"/>
                  <a:pt x="417" y="1362"/>
                  <a:pt x="417" y="1362"/>
                </a:cubicBezTo>
                <a:cubicBezTo>
                  <a:pt x="416" y="1363"/>
                  <a:pt x="414" y="1364"/>
                  <a:pt x="412" y="1365"/>
                </a:cubicBezTo>
                <a:cubicBezTo>
                  <a:pt x="403" y="1367"/>
                  <a:pt x="403" y="1367"/>
                  <a:pt x="403" y="1367"/>
                </a:cubicBezTo>
                <a:cubicBezTo>
                  <a:pt x="403" y="1361"/>
                  <a:pt x="403" y="1361"/>
                  <a:pt x="403" y="1361"/>
                </a:cubicBezTo>
                <a:cubicBezTo>
                  <a:pt x="398" y="1361"/>
                  <a:pt x="398" y="1361"/>
                  <a:pt x="398" y="1361"/>
                </a:cubicBezTo>
                <a:cubicBezTo>
                  <a:pt x="398" y="1362"/>
                  <a:pt x="398" y="1362"/>
                  <a:pt x="398" y="1362"/>
                </a:cubicBezTo>
                <a:cubicBezTo>
                  <a:pt x="392" y="1361"/>
                  <a:pt x="392" y="1361"/>
                  <a:pt x="392" y="1361"/>
                </a:cubicBezTo>
                <a:cubicBezTo>
                  <a:pt x="387" y="1361"/>
                  <a:pt x="387" y="1361"/>
                  <a:pt x="387" y="1361"/>
                </a:cubicBezTo>
                <a:cubicBezTo>
                  <a:pt x="387" y="1360"/>
                  <a:pt x="387" y="1360"/>
                  <a:pt x="387" y="1360"/>
                </a:cubicBezTo>
                <a:cubicBezTo>
                  <a:pt x="385" y="1359"/>
                  <a:pt x="385" y="1359"/>
                  <a:pt x="385" y="1359"/>
                </a:cubicBezTo>
                <a:cubicBezTo>
                  <a:pt x="385" y="1360"/>
                  <a:pt x="385" y="1360"/>
                  <a:pt x="385" y="1360"/>
                </a:cubicBezTo>
                <a:cubicBezTo>
                  <a:pt x="382" y="1361"/>
                  <a:pt x="378" y="1362"/>
                  <a:pt x="374" y="1362"/>
                </a:cubicBezTo>
                <a:cubicBezTo>
                  <a:pt x="373" y="1362"/>
                  <a:pt x="371" y="1362"/>
                  <a:pt x="370" y="1362"/>
                </a:cubicBezTo>
                <a:cubicBezTo>
                  <a:pt x="367" y="1361"/>
                  <a:pt x="367" y="1361"/>
                  <a:pt x="367" y="1361"/>
                </a:cubicBezTo>
                <a:cubicBezTo>
                  <a:pt x="361" y="1361"/>
                  <a:pt x="361" y="1361"/>
                  <a:pt x="361" y="1361"/>
                </a:cubicBezTo>
                <a:cubicBezTo>
                  <a:pt x="361" y="1358"/>
                  <a:pt x="361" y="1358"/>
                  <a:pt x="361" y="1358"/>
                </a:cubicBezTo>
                <a:cubicBezTo>
                  <a:pt x="357" y="1357"/>
                  <a:pt x="357" y="1357"/>
                  <a:pt x="357" y="1357"/>
                </a:cubicBezTo>
                <a:cubicBezTo>
                  <a:pt x="355" y="1358"/>
                  <a:pt x="355" y="1358"/>
                  <a:pt x="355" y="1358"/>
                </a:cubicBezTo>
                <a:cubicBezTo>
                  <a:pt x="352" y="1359"/>
                  <a:pt x="348" y="1358"/>
                  <a:pt x="345" y="1358"/>
                </a:cubicBezTo>
                <a:cubicBezTo>
                  <a:pt x="344" y="1359"/>
                  <a:pt x="344" y="1359"/>
                  <a:pt x="344" y="1359"/>
                </a:cubicBezTo>
                <a:cubicBezTo>
                  <a:pt x="340" y="1359"/>
                  <a:pt x="340" y="1359"/>
                  <a:pt x="340" y="1359"/>
                </a:cubicBezTo>
                <a:cubicBezTo>
                  <a:pt x="340" y="1362"/>
                  <a:pt x="340" y="1362"/>
                  <a:pt x="340" y="1362"/>
                </a:cubicBezTo>
                <a:cubicBezTo>
                  <a:pt x="333" y="1361"/>
                  <a:pt x="333" y="1361"/>
                  <a:pt x="333" y="1361"/>
                </a:cubicBezTo>
                <a:cubicBezTo>
                  <a:pt x="321" y="1361"/>
                  <a:pt x="321" y="1361"/>
                  <a:pt x="321" y="1361"/>
                </a:cubicBezTo>
                <a:cubicBezTo>
                  <a:pt x="311" y="1364"/>
                  <a:pt x="311" y="1364"/>
                  <a:pt x="311" y="1364"/>
                </a:cubicBezTo>
                <a:cubicBezTo>
                  <a:pt x="311" y="1362"/>
                  <a:pt x="311" y="1362"/>
                  <a:pt x="311" y="1362"/>
                </a:cubicBezTo>
                <a:cubicBezTo>
                  <a:pt x="309" y="1362"/>
                  <a:pt x="307" y="1362"/>
                  <a:pt x="305" y="1361"/>
                </a:cubicBezTo>
                <a:cubicBezTo>
                  <a:pt x="303" y="1361"/>
                  <a:pt x="303" y="1361"/>
                  <a:pt x="303" y="1361"/>
                </a:cubicBezTo>
                <a:cubicBezTo>
                  <a:pt x="302" y="1358"/>
                  <a:pt x="302" y="1358"/>
                  <a:pt x="302" y="1358"/>
                </a:cubicBezTo>
                <a:cubicBezTo>
                  <a:pt x="301" y="1359"/>
                  <a:pt x="301" y="1359"/>
                  <a:pt x="300" y="1359"/>
                </a:cubicBezTo>
                <a:cubicBezTo>
                  <a:pt x="299" y="1359"/>
                  <a:pt x="299" y="1359"/>
                  <a:pt x="299" y="1359"/>
                </a:cubicBezTo>
                <a:cubicBezTo>
                  <a:pt x="293" y="1359"/>
                  <a:pt x="293" y="1359"/>
                  <a:pt x="293" y="1359"/>
                </a:cubicBezTo>
                <a:cubicBezTo>
                  <a:pt x="287" y="1361"/>
                  <a:pt x="287" y="1361"/>
                  <a:pt x="287" y="1361"/>
                </a:cubicBezTo>
                <a:cubicBezTo>
                  <a:pt x="286" y="1359"/>
                  <a:pt x="286" y="1359"/>
                  <a:pt x="286" y="1359"/>
                </a:cubicBezTo>
                <a:cubicBezTo>
                  <a:pt x="280" y="1359"/>
                  <a:pt x="280" y="1359"/>
                  <a:pt x="280" y="1359"/>
                </a:cubicBezTo>
                <a:cubicBezTo>
                  <a:pt x="280" y="1357"/>
                  <a:pt x="280" y="1357"/>
                  <a:pt x="280" y="1357"/>
                </a:cubicBezTo>
                <a:cubicBezTo>
                  <a:pt x="279" y="1357"/>
                  <a:pt x="279" y="1357"/>
                  <a:pt x="279" y="1357"/>
                </a:cubicBezTo>
                <a:cubicBezTo>
                  <a:pt x="279" y="1360"/>
                  <a:pt x="279" y="1360"/>
                  <a:pt x="279" y="1360"/>
                </a:cubicBezTo>
                <a:cubicBezTo>
                  <a:pt x="269" y="1357"/>
                  <a:pt x="269" y="1357"/>
                  <a:pt x="269" y="1357"/>
                </a:cubicBezTo>
                <a:cubicBezTo>
                  <a:pt x="264" y="1359"/>
                  <a:pt x="262" y="1359"/>
                  <a:pt x="260" y="1359"/>
                </a:cubicBezTo>
                <a:cubicBezTo>
                  <a:pt x="258" y="1359"/>
                  <a:pt x="258" y="1359"/>
                  <a:pt x="258" y="1359"/>
                </a:cubicBezTo>
                <a:cubicBezTo>
                  <a:pt x="254" y="1360"/>
                  <a:pt x="251" y="1359"/>
                  <a:pt x="249" y="1358"/>
                </a:cubicBezTo>
                <a:cubicBezTo>
                  <a:pt x="247" y="1358"/>
                  <a:pt x="247" y="1358"/>
                  <a:pt x="247" y="1358"/>
                </a:cubicBezTo>
                <a:cubicBezTo>
                  <a:pt x="239" y="1362"/>
                  <a:pt x="239" y="1362"/>
                  <a:pt x="239" y="1362"/>
                </a:cubicBezTo>
                <a:cubicBezTo>
                  <a:pt x="239" y="1358"/>
                  <a:pt x="239" y="1358"/>
                  <a:pt x="239" y="1358"/>
                </a:cubicBezTo>
                <a:cubicBezTo>
                  <a:pt x="232" y="1358"/>
                  <a:pt x="232" y="1358"/>
                  <a:pt x="232" y="1358"/>
                </a:cubicBezTo>
                <a:cubicBezTo>
                  <a:pt x="231" y="1359"/>
                  <a:pt x="230" y="1359"/>
                  <a:pt x="228" y="1359"/>
                </a:cubicBezTo>
                <a:cubicBezTo>
                  <a:pt x="227" y="1359"/>
                  <a:pt x="227" y="1359"/>
                  <a:pt x="227" y="1359"/>
                </a:cubicBezTo>
                <a:cubicBezTo>
                  <a:pt x="222" y="1359"/>
                  <a:pt x="222" y="1359"/>
                  <a:pt x="222" y="1359"/>
                </a:cubicBezTo>
                <a:cubicBezTo>
                  <a:pt x="222" y="1358"/>
                  <a:pt x="222" y="1358"/>
                  <a:pt x="222" y="1358"/>
                </a:cubicBezTo>
                <a:cubicBezTo>
                  <a:pt x="220" y="1358"/>
                  <a:pt x="220" y="1358"/>
                  <a:pt x="220" y="1358"/>
                </a:cubicBezTo>
                <a:cubicBezTo>
                  <a:pt x="220" y="1356"/>
                  <a:pt x="220" y="1356"/>
                  <a:pt x="220" y="1356"/>
                </a:cubicBezTo>
                <a:cubicBezTo>
                  <a:pt x="218" y="1356"/>
                  <a:pt x="216" y="1356"/>
                  <a:pt x="215" y="1356"/>
                </a:cubicBezTo>
                <a:cubicBezTo>
                  <a:pt x="215" y="1362"/>
                  <a:pt x="215" y="1362"/>
                  <a:pt x="215" y="1362"/>
                </a:cubicBezTo>
                <a:cubicBezTo>
                  <a:pt x="207" y="1358"/>
                  <a:pt x="207" y="1358"/>
                  <a:pt x="207" y="1358"/>
                </a:cubicBezTo>
                <a:cubicBezTo>
                  <a:pt x="205" y="1358"/>
                  <a:pt x="205" y="1358"/>
                  <a:pt x="205" y="1358"/>
                </a:cubicBezTo>
                <a:cubicBezTo>
                  <a:pt x="205" y="1359"/>
                  <a:pt x="205" y="1359"/>
                  <a:pt x="205" y="1359"/>
                </a:cubicBezTo>
                <a:cubicBezTo>
                  <a:pt x="198" y="1359"/>
                  <a:pt x="198" y="1359"/>
                  <a:pt x="198" y="1359"/>
                </a:cubicBezTo>
                <a:cubicBezTo>
                  <a:pt x="198" y="1361"/>
                  <a:pt x="198" y="1361"/>
                  <a:pt x="198" y="1361"/>
                </a:cubicBezTo>
                <a:cubicBezTo>
                  <a:pt x="194" y="1361"/>
                  <a:pt x="194" y="1361"/>
                  <a:pt x="194" y="1361"/>
                </a:cubicBezTo>
                <a:cubicBezTo>
                  <a:pt x="192" y="1364"/>
                  <a:pt x="192" y="1364"/>
                  <a:pt x="192" y="1364"/>
                </a:cubicBezTo>
                <a:cubicBezTo>
                  <a:pt x="182" y="1361"/>
                  <a:pt x="182" y="1361"/>
                  <a:pt x="182" y="1361"/>
                </a:cubicBezTo>
                <a:cubicBezTo>
                  <a:pt x="181" y="1362"/>
                  <a:pt x="181" y="1362"/>
                  <a:pt x="181" y="1362"/>
                </a:cubicBezTo>
                <a:cubicBezTo>
                  <a:pt x="175" y="1363"/>
                  <a:pt x="170" y="1360"/>
                  <a:pt x="166" y="1359"/>
                </a:cubicBezTo>
                <a:cubicBezTo>
                  <a:pt x="166" y="1358"/>
                  <a:pt x="165" y="1358"/>
                  <a:pt x="164" y="1358"/>
                </a:cubicBezTo>
                <a:cubicBezTo>
                  <a:pt x="164" y="1358"/>
                  <a:pt x="163" y="1358"/>
                  <a:pt x="163" y="1358"/>
                </a:cubicBezTo>
                <a:cubicBezTo>
                  <a:pt x="162" y="1359"/>
                  <a:pt x="160" y="1359"/>
                  <a:pt x="159" y="1359"/>
                </a:cubicBezTo>
                <a:cubicBezTo>
                  <a:pt x="153" y="1360"/>
                  <a:pt x="153" y="1360"/>
                  <a:pt x="153" y="1360"/>
                </a:cubicBezTo>
                <a:cubicBezTo>
                  <a:pt x="153" y="1359"/>
                  <a:pt x="153" y="1359"/>
                  <a:pt x="153" y="1359"/>
                </a:cubicBezTo>
                <a:cubicBezTo>
                  <a:pt x="152" y="1358"/>
                  <a:pt x="152" y="1358"/>
                  <a:pt x="152" y="1358"/>
                </a:cubicBezTo>
                <a:cubicBezTo>
                  <a:pt x="146" y="1358"/>
                  <a:pt x="146" y="1358"/>
                  <a:pt x="146" y="1358"/>
                </a:cubicBezTo>
                <a:cubicBezTo>
                  <a:pt x="145" y="1358"/>
                  <a:pt x="144" y="1358"/>
                  <a:pt x="144" y="1358"/>
                </a:cubicBezTo>
                <a:cubicBezTo>
                  <a:pt x="142" y="1358"/>
                  <a:pt x="142" y="1358"/>
                  <a:pt x="142" y="1358"/>
                </a:cubicBezTo>
                <a:cubicBezTo>
                  <a:pt x="142" y="1358"/>
                  <a:pt x="142" y="1358"/>
                  <a:pt x="142" y="1358"/>
                </a:cubicBezTo>
                <a:cubicBezTo>
                  <a:pt x="141" y="1358"/>
                  <a:pt x="141" y="1357"/>
                  <a:pt x="140" y="1357"/>
                </a:cubicBezTo>
                <a:cubicBezTo>
                  <a:pt x="140" y="1357"/>
                  <a:pt x="140" y="1357"/>
                  <a:pt x="139" y="1357"/>
                </a:cubicBezTo>
                <a:cubicBezTo>
                  <a:pt x="139" y="1357"/>
                  <a:pt x="138" y="1358"/>
                  <a:pt x="136" y="1358"/>
                </a:cubicBezTo>
                <a:cubicBezTo>
                  <a:pt x="135" y="1361"/>
                  <a:pt x="135" y="1361"/>
                  <a:pt x="135" y="1361"/>
                </a:cubicBezTo>
                <a:cubicBezTo>
                  <a:pt x="130" y="1359"/>
                  <a:pt x="130" y="1359"/>
                  <a:pt x="130" y="1359"/>
                </a:cubicBezTo>
                <a:cubicBezTo>
                  <a:pt x="129" y="1360"/>
                  <a:pt x="128" y="1360"/>
                  <a:pt x="126" y="1361"/>
                </a:cubicBezTo>
                <a:cubicBezTo>
                  <a:pt x="125" y="1361"/>
                  <a:pt x="125" y="1361"/>
                  <a:pt x="125" y="1361"/>
                </a:cubicBezTo>
                <a:cubicBezTo>
                  <a:pt x="124" y="1362"/>
                  <a:pt x="124" y="1362"/>
                  <a:pt x="124" y="1362"/>
                </a:cubicBezTo>
                <a:cubicBezTo>
                  <a:pt x="121" y="1361"/>
                  <a:pt x="121" y="1361"/>
                  <a:pt x="121" y="1361"/>
                </a:cubicBezTo>
                <a:cubicBezTo>
                  <a:pt x="120" y="1361"/>
                  <a:pt x="120" y="1361"/>
                  <a:pt x="120" y="1361"/>
                </a:cubicBezTo>
                <a:cubicBezTo>
                  <a:pt x="120" y="1361"/>
                  <a:pt x="120" y="1361"/>
                  <a:pt x="120" y="1361"/>
                </a:cubicBezTo>
                <a:cubicBezTo>
                  <a:pt x="106" y="1361"/>
                  <a:pt x="106" y="1361"/>
                  <a:pt x="106" y="1361"/>
                </a:cubicBezTo>
                <a:cubicBezTo>
                  <a:pt x="106" y="1359"/>
                  <a:pt x="106" y="1359"/>
                  <a:pt x="106" y="1359"/>
                </a:cubicBezTo>
                <a:cubicBezTo>
                  <a:pt x="104" y="1356"/>
                  <a:pt x="104" y="1356"/>
                  <a:pt x="104" y="1356"/>
                </a:cubicBezTo>
                <a:cubicBezTo>
                  <a:pt x="102" y="1356"/>
                  <a:pt x="102" y="1356"/>
                  <a:pt x="102" y="1356"/>
                </a:cubicBezTo>
                <a:cubicBezTo>
                  <a:pt x="99" y="1356"/>
                  <a:pt x="97" y="1356"/>
                  <a:pt x="95" y="1356"/>
                </a:cubicBezTo>
                <a:cubicBezTo>
                  <a:pt x="93" y="1356"/>
                  <a:pt x="91" y="1356"/>
                  <a:pt x="89" y="1356"/>
                </a:cubicBezTo>
                <a:cubicBezTo>
                  <a:pt x="89" y="1358"/>
                  <a:pt x="89" y="1358"/>
                  <a:pt x="89" y="1358"/>
                </a:cubicBezTo>
                <a:cubicBezTo>
                  <a:pt x="72" y="1358"/>
                  <a:pt x="72" y="1358"/>
                  <a:pt x="72" y="1358"/>
                </a:cubicBezTo>
                <a:cubicBezTo>
                  <a:pt x="72" y="1358"/>
                  <a:pt x="72" y="1358"/>
                  <a:pt x="72" y="1358"/>
                </a:cubicBezTo>
                <a:cubicBezTo>
                  <a:pt x="71" y="1359"/>
                  <a:pt x="71" y="1359"/>
                  <a:pt x="71" y="1359"/>
                </a:cubicBezTo>
                <a:cubicBezTo>
                  <a:pt x="66" y="1358"/>
                  <a:pt x="66" y="1358"/>
                  <a:pt x="66" y="1358"/>
                </a:cubicBezTo>
                <a:cubicBezTo>
                  <a:pt x="63" y="1357"/>
                  <a:pt x="61" y="1357"/>
                  <a:pt x="59" y="1357"/>
                </a:cubicBezTo>
                <a:cubicBezTo>
                  <a:pt x="59" y="1358"/>
                  <a:pt x="59" y="1358"/>
                  <a:pt x="59" y="1358"/>
                </a:cubicBezTo>
                <a:cubicBezTo>
                  <a:pt x="52" y="1358"/>
                  <a:pt x="52" y="1358"/>
                  <a:pt x="52" y="1358"/>
                </a:cubicBezTo>
                <a:cubicBezTo>
                  <a:pt x="52" y="1359"/>
                  <a:pt x="52" y="1359"/>
                  <a:pt x="52" y="1359"/>
                </a:cubicBezTo>
                <a:cubicBezTo>
                  <a:pt x="42" y="1359"/>
                  <a:pt x="42" y="1359"/>
                  <a:pt x="42" y="1359"/>
                </a:cubicBezTo>
                <a:cubicBezTo>
                  <a:pt x="42" y="1361"/>
                  <a:pt x="42" y="1361"/>
                  <a:pt x="42" y="1361"/>
                </a:cubicBezTo>
                <a:cubicBezTo>
                  <a:pt x="32" y="1361"/>
                  <a:pt x="32" y="1361"/>
                  <a:pt x="32" y="1361"/>
                </a:cubicBezTo>
                <a:cubicBezTo>
                  <a:pt x="32" y="1363"/>
                  <a:pt x="32" y="1363"/>
                  <a:pt x="32" y="1363"/>
                </a:cubicBezTo>
                <a:cubicBezTo>
                  <a:pt x="25" y="1359"/>
                  <a:pt x="25" y="1359"/>
                  <a:pt x="25" y="1359"/>
                </a:cubicBezTo>
                <a:cubicBezTo>
                  <a:pt x="15" y="1359"/>
                  <a:pt x="15" y="1359"/>
                  <a:pt x="15" y="1359"/>
                </a:cubicBezTo>
                <a:cubicBezTo>
                  <a:pt x="15" y="1358"/>
                  <a:pt x="15" y="1358"/>
                  <a:pt x="15" y="1358"/>
                </a:cubicBezTo>
                <a:cubicBezTo>
                  <a:pt x="9" y="1360"/>
                  <a:pt x="9" y="1360"/>
                  <a:pt x="9" y="1360"/>
                </a:cubicBezTo>
                <a:cubicBezTo>
                  <a:pt x="9" y="1346"/>
                  <a:pt x="9" y="1346"/>
                  <a:pt x="9" y="1346"/>
                </a:cubicBezTo>
                <a:cubicBezTo>
                  <a:pt x="9" y="1344"/>
                  <a:pt x="9" y="1343"/>
                  <a:pt x="10" y="1342"/>
                </a:cubicBezTo>
                <a:cubicBezTo>
                  <a:pt x="9" y="1327"/>
                  <a:pt x="9" y="1327"/>
                  <a:pt x="9" y="1327"/>
                </a:cubicBezTo>
                <a:cubicBezTo>
                  <a:pt x="7" y="1327"/>
                  <a:pt x="7" y="1327"/>
                  <a:pt x="7" y="1327"/>
                </a:cubicBezTo>
                <a:cubicBezTo>
                  <a:pt x="7" y="1317"/>
                  <a:pt x="7" y="1317"/>
                  <a:pt x="7" y="1317"/>
                </a:cubicBezTo>
                <a:cubicBezTo>
                  <a:pt x="3" y="1317"/>
                  <a:pt x="3" y="1317"/>
                  <a:pt x="3" y="1317"/>
                </a:cubicBezTo>
                <a:cubicBezTo>
                  <a:pt x="6" y="1310"/>
                  <a:pt x="6" y="1310"/>
                  <a:pt x="6" y="1310"/>
                </a:cubicBezTo>
                <a:cubicBezTo>
                  <a:pt x="5" y="1309"/>
                  <a:pt x="5" y="1308"/>
                  <a:pt x="4" y="1307"/>
                </a:cubicBezTo>
                <a:cubicBezTo>
                  <a:pt x="0" y="1301"/>
                  <a:pt x="0" y="1301"/>
                  <a:pt x="0" y="1301"/>
                </a:cubicBezTo>
                <a:cubicBezTo>
                  <a:pt x="6" y="1298"/>
                  <a:pt x="6" y="1298"/>
                  <a:pt x="6" y="1298"/>
                </a:cubicBezTo>
                <a:cubicBezTo>
                  <a:pt x="6" y="1296"/>
                  <a:pt x="6" y="1296"/>
                  <a:pt x="6" y="1296"/>
                </a:cubicBezTo>
                <a:cubicBezTo>
                  <a:pt x="8" y="1295"/>
                  <a:pt x="8" y="1295"/>
                  <a:pt x="8" y="1295"/>
                </a:cubicBezTo>
                <a:cubicBezTo>
                  <a:pt x="8" y="1295"/>
                  <a:pt x="8" y="1295"/>
                  <a:pt x="8" y="1295"/>
                </a:cubicBezTo>
                <a:cubicBezTo>
                  <a:pt x="7" y="1293"/>
                  <a:pt x="6" y="1290"/>
                  <a:pt x="6" y="1287"/>
                </a:cubicBezTo>
                <a:cubicBezTo>
                  <a:pt x="8" y="1282"/>
                  <a:pt x="8" y="1282"/>
                  <a:pt x="8" y="1282"/>
                </a:cubicBezTo>
                <a:cubicBezTo>
                  <a:pt x="6" y="1279"/>
                  <a:pt x="5" y="1275"/>
                  <a:pt x="7" y="1271"/>
                </a:cubicBezTo>
                <a:cubicBezTo>
                  <a:pt x="7" y="1269"/>
                  <a:pt x="7" y="1269"/>
                  <a:pt x="7" y="1269"/>
                </a:cubicBezTo>
                <a:cubicBezTo>
                  <a:pt x="7" y="1261"/>
                  <a:pt x="7" y="1261"/>
                  <a:pt x="7" y="1261"/>
                </a:cubicBezTo>
                <a:cubicBezTo>
                  <a:pt x="8" y="1261"/>
                  <a:pt x="8" y="1261"/>
                  <a:pt x="8" y="1261"/>
                </a:cubicBezTo>
                <a:cubicBezTo>
                  <a:pt x="4" y="1251"/>
                  <a:pt x="4" y="1251"/>
                  <a:pt x="4" y="1251"/>
                </a:cubicBezTo>
                <a:cubicBezTo>
                  <a:pt x="9" y="1251"/>
                  <a:pt x="9" y="1251"/>
                  <a:pt x="9" y="1251"/>
                </a:cubicBezTo>
                <a:cubicBezTo>
                  <a:pt x="9" y="1249"/>
                  <a:pt x="9" y="1249"/>
                  <a:pt x="9" y="1249"/>
                </a:cubicBezTo>
                <a:cubicBezTo>
                  <a:pt x="7" y="1247"/>
                  <a:pt x="7" y="1244"/>
                  <a:pt x="8" y="1243"/>
                </a:cubicBezTo>
                <a:cubicBezTo>
                  <a:pt x="8" y="1238"/>
                  <a:pt x="8" y="1238"/>
                  <a:pt x="8" y="1238"/>
                </a:cubicBezTo>
                <a:cubicBezTo>
                  <a:pt x="9" y="1238"/>
                  <a:pt x="9" y="1238"/>
                  <a:pt x="9" y="1238"/>
                </a:cubicBezTo>
                <a:cubicBezTo>
                  <a:pt x="9" y="1233"/>
                  <a:pt x="9" y="1233"/>
                  <a:pt x="9" y="1233"/>
                </a:cubicBezTo>
                <a:cubicBezTo>
                  <a:pt x="7" y="1233"/>
                  <a:pt x="7" y="1233"/>
                  <a:pt x="7" y="1233"/>
                </a:cubicBezTo>
                <a:cubicBezTo>
                  <a:pt x="7" y="1226"/>
                  <a:pt x="7" y="1226"/>
                  <a:pt x="7" y="1226"/>
                </a:cubicBezTo>
                <a:cubicBezTo>
                  <a:pt x="4" y="1226"/>
                  <a:pt x="4" y="1226"/>
                  <a:pt x="4" y="1226"/>
                </a:cubicBezTo>
                <a:cubicBezTo>
                  <a:pt x="8" y="1216"/>
                  <a:pt x="8" y="1216"/>
                  <a:pt x="8" y="1216"/>
                </a:cubicBezTo>
                <a:cubicBezTo>
                  <a:pt x="8" y="1210"/>
                  <a:pt x="8" y="1210"/>
                  <a:pt x="8" y="1210"/>
                </a:cubicBezTo>
                <a:cubicBezTo>
                  <a:pt x="6" y="1210"/>
                  <a:pt x="6" y="1210"/>
                  <a:pt x="6" y="1210"/>
                </a:cubicBezTo>
                <a:cubicBezTo>
                  <a:pt x="6" y="1201"/>
                  <a:pt x="6" y="1201"/>
                  <a:pt x="6" y="1201"/>
                </a:cubicBezTo>
                <a:cubicBezTo>
                  <a:pt x="5" y="1201"/>
                  <a:pt x="5" y="1201"/>
                  <a:pt x="5" y="1201"/>
                </a:cubicBezTo>
                <a:cubicBezTo>
                  <a:pt x="5" y="1193"/>
                  <a:pt x="5" y="1193"/>
                  <a:pt x="5" y="1193"/>
                </a:cubicBezTo>
                <a:cubicBezTo>
                  <a:pt x="3" y="1191"/>
                  <a:pt x="3" y="1191"/>
                  <a:pt x="3" y="1191"/>
                </a:cubicBezTo>
                <a:cubicBezTo>
                  <a:pt x="3" y="1175"/>
                  <a:pt x="3" y="1175"/>
                  <a:pt x="3" y="1175"/>
                </a:cubicBezTo>
                <a:cubicBezTo>
                  <a:pt x="5" y="1174"/>
                  <a:pt x="5" y="1174"/>
                  <a:pt x="5" y="1174"/>
                </a:cubicBezTo>
                <a:cubicBezTo>
                  <a:pt x="5" y="1169"/>
                  <a:pt x="5" y="1169"/>
                  <a:pt x="5" y="1169"/>
                </a:cubicBezTo>
                <a:cubicBezTo>
                  <a:pt x="7" y="1169"/>
                  <a:pt x="7" y="1169"/>
                  <a:pt x="7" y="1169"/>
                </a:cubicBezTo>
                <a:cubicBezTo>
                  <a:pt x="7" y="1168"/>
                  <a:pt x="7" y="1168"/>
                  <a:pt x="7" y="1168"/>
                </a:cubicBezTo>
                <a:cubicBezTo>
                  <a:pt x="7" y="1168"/>
                  <a:pt x="7" y="1167"/>
                  <a:pt x="8" y="1167"/>
                </a:cubicBezTo>
                <a:cubicBezTo>
                  <a:pt x="7" y="1166"/>
                  <a:pt x="7" y="1164"/>
                  <a:pt x="8" y="1162"/>
                </a:cubicBezTo>
                <a:cubicBezTo>
                  <a:pt x="9" y="1158"/>
                  <a:pt x="9" y="1158"/>
                  <a:pt x="9" y="1158"/>
                </a:cubicBezTo>
                <a:cubicBezTo>
                  <a:pt x="10" y="1158"/>
                  <a:pt x="10" y="1158"/>
                  <a:pt x="10" y="1158"/>
                </a:cubicBezTo>
                <a:cubicBezTo>
                  <a:pt x="10" y="1155"/>
                  <a:pt x="10" y="1155"/>
                  <a:pt x="10" y="1155"/>
                </a:cubicBezTo>
                <a:cubicBezTo>
                  <a:pt x="10" y="1151"/>
                  <a:pt x="10" y="1151"/>
                  <a:pt x="10" y="1151"/>
                </a:cubicBezTo>
                <a:cubicBezTo>
                  <a:pt x="10" y="1151"/>
                  <a:pt x="10" y="1151"/>
                  <a:pt x="10" y="1151"/>
                </a:cubicBezTo>
                <a:cubicBezTo>
                  <a:pt x="10" y="1147"/>
                  <a:pt x="10" y="1147"/>
                  <a:pt x="10" y="1147"/>
                </a:cubicBezTo>
                <a:cubicBezTo>
                  <a:pt x="9" y="1145"/>
                  <a:pt x="9" y="1145"/>
                  <a:pt x="9" y="1145"/>
                </a:cubicBezTo>
                <a:cubicBezTo>
                  <a:pt x="9" y="1145"/>
                  <a:pt x="9" y="1145"/>
                  <a:pt x="9" y="1145"/>
                </a:cubicBezTo>
                <a:cubicBezTo>
                  <a:pt x="9" y="1139"/>
                  <a:pt x="9" y="1139"/>
                  <a:pt x="9" y="1139"/>
                </a:cubicBezTo>
                <a:cubicBezTo>
                  <a:pt x="7" y="1139"/>
                  <a:pt x="7" y="1139"/>
                  <a:pt x="7" y="1139"/>
                </a:cubicBezTo>
                <a:cubicBezTo>
                  <a:pt x="7" y="1133"/>
                  <a:pt x="7" y="1133"/>
                  <a:pt x="7" y="1133"/>
                </a:cubicBezTo>
                <a:cubicBezTo>
                  <a:pt x="6" y="1129"/>
                  <a:pt x="6" y="1129"/>
                  <a:pt x="6" y="1129"/>
                </a:cubicBezTo>
                <a:cubicBezTo>
                  <a:pt x="6" y="1127"/>
                  <a:pt x="6" y="1126"/>
                  <a:pt x="6" y="1124"/>
                </a:cubicBezTo>
                <a:cubicBezTo>
                  <a:pt x="6" y="1123"/>
                  <a:pt x="5" y="1122"/>
                  <a:pt x="5" y="1120"/>
                </a:cubicBezTo>
                <a:cubicBezTo>
                  <a:pt x="5" y="1114"/>
                  <a:pt x="5" y="1114"/>
                  <a:pt x="5" y="1114"/>
                </a:cubicBezTo>
                <a:cubicBezTo>
                  <a:pt x="6" y="1114"/>
                  <a:pt x="6" y="1114"/>
                  <a:pt x="6" y="1114"/>
                </a:cubicBezTo>
                <a:cubicBezTo>
                  <a:pt x="6" y="1111"/>
                  <a:pt x="6" y="1111"/>
                  <a:pt x="6" y="1111"/>
                </a:cubicBezTo>
                <a:cubicBezTo>
                  <a:pt x="8" y="1111"/>
                  <a:pt x="8" y="1111"/>
                  <a:pt x="8" y="1111"/>
                </a:cubicBezTo>
                <a:cubicBezTo>
                  <a:pt x="8" y="1106"/>
                  <a:pt x="8" y="1106"/>
                  <a:pt x="8" y="1106"/>
                </a:cubicBezTo>
                <a:cubicBezTo>
                  <a:pt x="4" y="1097"/>
                  <a:pt x="4" y="1097"/>
                  <a:pt x="4" y="1097"/>
                </a:cubicBezTo>
                <a:cubicBezTo>
                  <a:pt x="9" y="1097"/>
                  <a:pt x="9" y="1097"/>
                  <a:pt x="9" y="1097"/>
                </a:cubicBezTo>
                <a:cubicBezTo>
                  <a:pt x="9" y="1082"/>
                  <a:pt x="9" y="1082"/>
                  <a:pt x="9" y="1082"/>
                </a:cubicBezTo>
                <a:cubicBezTo>
                  <a:pt x="7" y="1082"/>
                  <a:pt x="7" y="1082"/>
                  <a:pt x="7" y="1082"/>
                </a:cubicBezTo>
                <a:cubicBezTo>
                  <a:pt x="7" y="1069"/>
                  <a:pt x="7" y="1069"/>
                  <a:pt x="7" y="1069"/>
                </a:cubicBezTo>
                <a:cubicBezTo>
                  <a:pt x="9" y="1069"/>
                  <a:pt x="9" y="1069"/>
                  <a:pt x="9" y="1069"/>
                </a:cubicBezTo>
                <a:cubicBezTo>
                  <a:pt x="9" y="1063"/>
                  <a:pt x="9" y="1063"/>
                  <a:pt x="9" y="1063"/>
                </a:cubicBezTo>
                <a:cubicBezTo>
                  <a:pt x="9" y="1063"/>
                  <a:pt x="9" y="1063"/>
                  <a:pt x="9" y="1063"/>
                </a:cubicBezTo>
                <a:cubicBezTo>
                  <a:pt x="9" y="1058"/>
                  <a:pt x="9" y="1058"/>
                  <a:pt x="9" y="1058"/>
                </a:cubicBezTo>
                <a:cubicBezTo>
                  <a:pt x="9" y="1058"/>
                  <a:pt x="9" y="1058"/>
                  <a:pt x="9" y="1058"/>
                </a:cubicBezTo>
                <a:cubicBezTo>
                  <a:pt x="8" y="1053"/>
                  <a:pt x="8" y="1053"/>
                  <a:pt x="8" y="1053"/>
                </a:cubicBezTo>
                <a:cubicBezTo>
                  <a:pt x="7" y="1050"/>
                  <a:pt x="8" y="1047"/>
                  <a:pt x="8" y="1046"/>
                </a:cubicBezTo>
                <a:cubicBezTo>
                  <a:pt x="8" y="1044"/>
                  <a:pt x="8" y="1043"/>
                  <a:pt x="8" y="1042"/>
                </a:cubicBezTo>
                <a:cubicBezTo>
                  <a:pt x="4" y="1042"/>
                  <a:pt x="4" y="1042"/>
                  <a:pt x="4" y="1042"/>
                </a:cubicBezTo>
                <a:cubicBezTo>
                  <a:pt x="6" y="1035"/>
                  <a:pt x="6" y="1035"/>
                  <a:pt x="6" y="1035"/>
                </a:cubicBezTo>
                <a:cubicBezTo>
                  <a:pt x="6" y="1014"/>
                  <a:pt x="6" y="1014"/>
                  <a:pt x="6" y="1014"/>
                </a:cubicBezTo>
                <a:cubicBezTo>
                  <a:pt x="7" y="1014"/>
                  <a:pt x="7" y="1014"/>
                  <a:pt x="7" y="1014"/>
                </a:cubicBezTo>
                <a:cubicBezTo>
                  <a:pt x="7" y="1010"/>
                  <a:pt x="7" y="1010"/>
                  <a:pt x="7" y="1010"/>
                </a:cubicBezTo>
                <a:cubicBezTo>
                  <a:pt x="8" y="1010"/>
                  <a:pt x="8" y="1010"/>
                  <a:pt x="8" y="1010"/>
                </a:cubicBezTo>
                <a:cubicBezTo>
                  <a:pt x="8" y="1009"/>
                  <a:pt x="8" y="1009"/>
                  <a:pt x="9" y="1008"/>
                </a:cubicBezTo>
                <a:cubicBezTo>
                  <a:pt x="9" y="1008"/>
                  <a:pt x="9" y="1007"/>
                  <a:pt x="9" y="1006"/>
                </a:cubicBezTo>
                <a:cubicBezTo>
                  <a:pt x="8" y="1006"/>
                  <a:pt x="8" y="1006"/>
                  <a:pt x="8" y="1006"/>
                </a:cubicBezTo>
                <a:cubicBezTo>
                  <a:pt x="6" y="970"/>
                  <a:pt x="6" y="970"/>
                  <a:pt x="6" y="970"/>
                </a:cubicBezTo>
                <a:cubicBezTo>
                  <a:pt x="7" y="970"/>
                  <a:pt x="7" y="970"/>
                  <a:pt x="7" y="970"/>
                </a:cubicBezTo>
                <a:cubicBezTo>
                  <a:pt x="7" y="969"/>
                  <a:pt x="7" y="969"/>
                  <a:pt x="7" y="969"/>
                </a:cubicBezTo>
                <a:cubicBezTo>
                  <a:pt x="5" y="969"/>
                  <a:pt x="5" y="969"/>
                  <a:pt x="5" y="969"/>
                </a:cubicBezTo>
                <a:cubicBezTo>
                  <a:pt x="5" y="947"/>
                  <a:pt x="5" y="947"/>
                  <a:pt x="5" y="947"/>
                </a:cubicBezTo>
                <a:cubicBezTo>
                  <a:pt x="6" y="947"/>
                  <a:pt x="6" y="947"/>
                  <a:pt x="6" y="947"/>
                </a:cubicBezTo>
                <a:cubicBezTo>
                  <a:pt x="6" y="945"/>
                  <a:pt x="6" y="945"/>
                  <a:pt x="6" y="945"/>
                </a:cubicBezTo>
                <a:cubicBezTo>
                  <a:pt x="5" y="945"/>
                  <a:pt x="5" y="945"/>
                  <a:pt x="5" y="945"/>
                </a:cubicBezTo>
                <a:cubicBezTo>
                  <a:pt x="5" y="931"/>
                  <a:pt x="5" y="931"/>
                  <a:pt x="5" y="931"/>
                </a:cubicBezTo>
                <a:cubicBezTo>
                  <a:pt x="6" y="931"/>
                  <a:pt x="6" y="931"/>
                  <a:pt x="6" y="931"/>
                </a:cubicBezTo>
                <a:cubicBezTo>
                  <a:pt x="6" y="923"/>
                  <a:pt x="6" y="923"/>
                  <a:pt x="6" y="923"/>
                </a:cubicBezTo>
                <a:cubicBezTo>
                  <a:pt x="7" y="923"/>
                  <a:pt x="7" y="923"/>
                  <a:pt x="7" y="923"/>
                </a:cubicBezTo>
                <a:cubicBezTo>
                  <a:pt x="7" y="921"/>
                  <a:pt x="7" y="921"/>
                  <a:pt x="7" y="921"/>
                </a:cubicBezTo>
                <a:cubicBezTo>
                  <a:pt x="8" y="921"/>
                  <a:pt x="8" y="921"/>
                  <a:pt x="8" y="921"/>
                </a:cubicBezTo>
                <a:cubicBezTo>
                  <a:pt x="7" y="897"/>
                  <a:pt x="7" y="897"/>
                  <a:pt x="7" y="897"/>
                </a:cubicBezTo>
                <a:cubicBezTo>
                  <a:pt x="9" y="896"/>
                  <a:pt x="9" y="896"/>
                  <a:pt x="9" y="896"/>
                </a:cubicBezTo>
                <a:cubicBezTo>
                  <a:pt x="7" y="882"/>
                  <a:pt x="7" y="882"/>
                  <a:pt x="7" y="882"/>
                </a:cubicBezTo>
                <a:cubicBezTo>
                  <a:pt x="11" y="878"/>
                  <a:pt x="11" y="878"/>
                  <a:pt x="11" y="878"/>
                </a:cubicBezTo>
                <a:cubicBezTo>
                  <a:pt x="11" y="876"/>
                  <a:pt x="11" y="871"/>
                  <a:pt x="11" y="868"/>
                </a:cubicBezTo>
                <a:cubicBezTo>
                  <a:pt x="10" y="868"/>
                  <a:pt x="10" y="868"/>
                  <a:pt x="10" y="868"/>
                </a:cubicBezTo>
                <a:cubicBezTo>
                  <a:pt x="10" y="864"/>
                  <a:pt x="10" y="864"/>
                  <a:pt x="10" y="864"/>
                </a:cubicBezTo>
                <a:cubicBezTo>
                  <a:pt x="9" y="864"/>
                  <a:pt x="9" y="864"/>
                  <a:pt x="9" y="864"/>
                </a:cubicBezTo>
                <a:cubicBezTo>
                  <a:pt x="9" y="853"/>
                  <a:pt x="9" y="853"/>
                  <a:pt x="9" y="853"/>
                </a:cubicBezTo>
                <a:cubicBezTo>
                  <a:pt x="7" y="852"/>
                  <a:pt x="7" y="852"/>
                  <a:pt x="7" y="852"/>
                </a:cubicBezTo>
                <a:cubicBezTo>
                  <a:pt x="7" y="850"/>
                  <a:pt x="7" y="850"/>
                  <a:pt x="7" y="850"/>
                </a:cubicBezTo>
                <a:cubicBezTo>
                  <a:pt x="6" y="850"/>
                  <a:pt x="6" y="850"/>
                  <a:pt x="6" y="850"/>
                </a:cubicBezTo>
                <a:cubicBezTo>
                  <a:pt x="4" y="846"/>
                  <a:pt x="4" y="846"/>
                  <a:pt x="4" y="846"/>
                </a:cubicBezTo>
                <a:cubicBezTo>
                  <a:pt x="3" y="842"/>
                  <a:pt x="4" y="837"/>
                  <a:pt x="6" y="830"/>
                </a:cubicBezTo>
                <a:cubicBezTo>
                  <a:pt x="6" y="830"/>
                  <a:pt x="6" y="830"/>
                  <a:pt x="6" y="830"/>
                </a:cubicBezTo>
                <a:cubicBezTo>
                  <a:pt x="7" y="823"/>
                  <a:pt x="7" y="823"/>
                  <a:pt x="7" y="823"/>
                </a:cubicBezTo>
                <a:cubicBezTo>
                  <a:pt x="6" y="822"/>
                  <a:pt x="6" y="820"/>
                  <a:pt x="6" y="818"/>
                </a:cubicBezTo>
                <a:cubicBezTo>
                  <a:pt x="7" y="813"/>
                  <a:pt x="7" y="813"/>
                  <a:pt x="7" y="813"/>
                </a:cubicBezTo>
                <a:cubicBezTo>
                  <a:pt x="7" y="813"/>
                  <a:pt x="7" y="813"/>
                  <a:pt x="7" y="813"/>
                </a:cubicBezTo>
                <a:cubicBezTo>
                  <a:pt x="7" y="805"/>
                  <a:pt x="7" y="805"/>
                  <a:pt x="7" y="805"/>
                </a:cubicBezTo>
                <a:cubicBezTo>
                  <a:pt x="8" y="805"/>
                  <a:pt x="8" y="805"/>
                  <a:pt x="8" y="805"/>
                </a:cubicBezTo>
                <a:cubicBezTo>
                  <a:pt x="4" y="774"/>
                  <a:pt x="4" y="774"/>
                  <a:pt x="4" y="774"/>
                </a:cubicBezTo>
                <a:cubicBezTo>
                  <a:pt x="8" y="774"/>
                  <a:pt x="8" y="774"/>
                  <a:pt x="8" y="774"/>
                </a:cubicBezTo>
                <a:cubicBezTo>
                  <a:pt x="4" y="762"/>
                  <a:pt x="4" y="762"/>
                  <a:pt x="4" y="762"/>
                </a:cubicBezTo>
                <a:cubicBezTo>
                  <a:pt x="7" y="762"/>
                  <a:pt x="7" y="762"/>
                  <a:pt x="7" y="762"/>
                </a:cubicBezTo>
                <a:cubicBezTo>
                  <a:pt x="7" y="758"/>
                  <a:pt x="7" y="758"/>
                  <a:pt x="7" y="758"/>
                </a:cubicBezTo>
                <a:cubicBezTo>
                  <a:pt x="9" y="758"/>
                  <a:pt x="9" y="758"/>
                  <a:pt x="9" y="758"/>
                </a:cubicBezTo>
                <a:cubicBezTo>
                  <a:pt x="9" y="756"/>
                  <a:pt x="9" y="756"/>
                  <a:pt x="9" y="756"/>
                </a:cubicBezTo>
                <a:cubicBezTo>
                  <a:pt x="9" y="743"/>
                  <a:pt x="7" y="737"/>
                  <a:pt x="4" y="727"/>
                </a:cubicBezTo>
                <a:cubicBezTo>
                  <a:pt x="3" y="723"/>
                  <a:pt x="3" y="723"/>
                  <a:pt x="3" y="723"/>
                </a:cubicBezTo>
                <a:cubicBezTo>
                  <a:pt x="6" y="721"/>
                  <a:pt x="6" y="721"/>
                  <a:pt x="6" y="721"/>
                </a:cubicBezTo>
                <a:cubicBezTo>
                  <a:pt x="6" y="716"/>
                  <a:pt x="6" y="716"/>
                  <a:pt x="6" y="716"/>
                </a:cubicBezTo>
                <a:cubicBezTo>
                  <a:pt x="6" y="711"/>
                  <a:pt x="6" y="704"/>
                  <a:pt x="10" y="700"/>
                </a:cubicBezTo>
                <a:cubicBezTo>
                  <a:pt x="10" y="696"/>
                  <a:pt x="10" y="696"/>
                  <a:pt x="10" y="696"/>
                </a:cubicBezTo>
                <a:cubicBezTo>
                  <a:pt x="10" y="696"/>
                  <a:pt x="10" y="696"/>
                  <a:pt x="10" y="696"/>
                </a:cubicBezTo>
                <a:cubicBezTo>
                  <a:pt x="10" y="685"/>
                  <a:pt x="10" y="685"/>
                  <a:pt x="10" y="685"/>
                </a:cubicBezTo>
                <a:cubicBezTo>
                  <a:pt x="9" y="685"/>
                  <a:pt x="9" y="685"/>
                  <a:pt x="9" y="685"/>
                </a:cubicBezTo>
                <a:cubicBezTo>
                  <a:pt x="9" y="680"/>
                  <a:pt x="9" y="680"/>
                  <a:pt x="9" y="680"/>
                </a:cubicBezTo>
                <a:cubicBezTo>
                  <a:pt x="7" y="680"/>
                  <a:pt x="7" y="680"/>
                  <a:pt x="7" y="680"/>
                </a:cubicBezTo>
                <a:cubicBezTo>
                  <a:pt x="8" y="672"/>
                  <a:pt x="8" y="672"/>
                  <a:pt x="8" y="672"/>
                </a:cubicBezTo>
                <a:cubicBezTo>
                  <a:pt x="7" y="672"/>
                  <a:pt x="7" y="672"/>
                  <a:pt x="7" y="672"/>
                </a:cubicBezTo>
                <a:cubicBezTo>
                  <a:pt x="7" y="656"/>
                  <a:pt x="7" y="656"/>
                  <a:pt x="7" y="656"/>
                </a:cubicBezTo>
                <a:cubicBezTo>
                  <a:pt x="6" y="652"/>
                  <a:pt x="6" y="652"/>
                  <a:pt x="6" y="652"/>
                </a:cubicBezTo>
                <a:cubicBezTo>
                  <a:pt x="5" y="648"/>
                  <a:pt x="6" y="643"/>
                  <a:pt x="7" y="640"/>
                </a:cubicBezTo>
                <a:cubicBezTo>
                  <a:pt x="7" y="639"/>
                  <a:pt x="7" y="638"/>
                  <a:pt x="7" y="638"/>
                </a:cubicBezTo>
                <a:cubicBezTo>
                  <a:pt x="5" y="624"/>
                  <a:pt x="5" y="624"/>
                  <a:pt x="5" y="624"/>
                </a:cubicBezTo>
                <a:cubicBezTo>
                  <a:pt x="7" y="624"/>
                  <a:pt x="7" y="624"/>
                  <a:pt x="7" y="624"/>
                </a:cubicBezTo>
                <a:cubicBezTo>
                  <a:pt x="7" y="620"/>
                  <a:pt x="7" y="620"/>
                  <a:pt x="7" y="620"/>
                </a:cubicBezTo>
                <a:cubicBezTo>
                  <a:pt x="9" y="620"/>
                  <a:pt x="9" y="620"/>
                  <a:pt x="9" y="620"/>
                </a:cubicBezTo>
                <a:cubicBezTo>
                  <a:pt x="9" y="614"/>
                  <a:pt x="9" y="614"/>
                  <a:pt x="9" y="614"/>
                </a:cubicBezTo>
                <a:cubicBezTo>
                  <a:pt x="8" y="614"/>
                  <a:pt x="8" y="614"/>
                  <a:pt x="8" y="614"/>
                </a:cubicBezTo>
                <a:cubicBezTo>
                  <a:pt x="9" y="601"/>
                  <a:pt x="9" y="601"/>
                  <a:pt x="9" y="601"/>
                </a:cubicBezTo>
                <a:cubicBezTo>
                  <a:pt x="9" y="601"/>
                  <a:pt x="9" y="601"/>
                  <a:pt x="9" y="601"/>
                </a:cubicBezTo>
                <a:cubicBezTo>
                  <a:pt x="7" y="578"/>
                  <a:pt x="7" y="578"/>
                  <a:pt x="7" y="578"/>
                </a:cubicBezTo>
                <a:cubicBezTo>
                  <a:pt x="5" y="573"/>
                  <a:pt x="5" y="573"/>
                  <a:pt x="5" y="573"/>
                </a:cubicBezTo>
                <a:cubicBezTo>
                  <a:pt x="8" y="573"/>
                  <a:pt x="8" y="573"/>
                  <a:pt x="8" y="573"/>
                </a:cubicBezTo>
                <a:cubicBezTo>
                  <a:pt x="8" y="571"/>
                  <a:pt x="8" y="568"/>
                  <a:pt x="8" y="566"/>
                </a:cubicBezTo>
                <a:cubicBezTo>
                  <a:pt x="8" y="564"/>
                  <a:pt x="9" y="561"/>
                  <a:pt x="8" y="561"/>
                </a:cubicBezTo>
                <a:cubicBezTo>
                  <a:pt x="8" y="559"/>
                  <a:pt x="8" y="559"/>
                  <a:pt x="8" y="559"/>
                </a:cubicBezTo>
                <a:cubicBezTo>
                  <a:pt x="7" y="553"/>
                  <a:pt x="7" y="553"/>
                  <a:pt x="7" y="553"/>
                </a:cubicBezTo>
                <a:cubicBezTo>
                  <a:pt x="10" y="551"/>
                  <a:pt x="10" y="551"/>
                  <a:pt x="10" y="551"/>
                </a:cubicBezTo>
                <a:cubicBezTo>
                  <a:pt x="10" y="548"/>
                  <a:pt x="10" y="548"/>
                  <a:pt x="10" y="548"/>
                </a:cubicBezTo>
                <a:cubicBezTo>
                  <a:pt x="9" y="546"/>
                  <a:pt x="10" y="544"/>
                  <a:pt x="10" y="543"/>
                </a:cubicBezTo>
                <a:cubicBezTo>
                  <a:pt x="6" y="520"/>
                  <a:pt x="6" y="520"/>
                  <a:pt x="6" y="520"/>
                </a:cubicBezTo>
                <a:cubicBezTo>
                  <a:pt x="2" y="520"/>
                  <a:pt x="2" y="520"/>
                  <a:pt x="2" y="520"/>
                </a:cubicBezTo>
                <a:cubicBezTo>
                  <a:pt x="6" y="505"/>
                  <a:pt x="6" y="505"/>
                  <a:pt x="6" y="505"/>
                </a:cubicBezTo>
                <a:cubicBezTo>
                  <a:pt x="6" y="486"/>
                  <a:pt x="6" y="486"/>
                  <a:pt x="6" y="486"/>
                </a:cubicBezTo>
                <a:cubicBezTo>
                  <a:pt x="7" y="482"/>
                  <a:pt x="7" y="477"/>
                  <a:pt x="7" y="471"/>
                </a:cubicBezTo>
                <a:cubicBezTo>
                  <a:pt x="7" y="468"/>
                  <a:pt x="7" y="465"/>
                  <a:pt x="7" y="462"/>
                </a:cubicBezTo>
                <a:cubicBezTo>
                  <a:pt x="4" y="462"/>
                  <a:pt x="4" y="462"/>
                  <a:pt x="4" y="462"/>
                </a:cubicBezTo>
                <a:cubicBezTo>
                  <a:pt x="5" y="456"/>
                  <a:pt x="5" y="456"/>
                  <a:pt x="5" y="456"/>
                </a:cubicBezTo>
                <a:cubicBezTo>
                  <a:pt x="5" y="454"/>
                  <a:pt x="6" y="453"/>
                  <a:pt x="6" y="452"/>
                </a:cubicBezTo>
                <a:cubicBezTo>
                  <a:pt x="6" y="451"/>
                  <a:pt x="6" y="451"/>
                  <a:pt x="6" y="450"/>
                </a:cubicBezTo>
                <a:cubicBezTo>
                  <a:pt x="5" y="448"/>
                  <a:pt x="5" y="445"/>
                  <a:pt x="5" y="443"/>
                </a:cubicBezTo>
                <a:cubicBezTo>
                  <a:pt x="6" y="441"/>
                  <a:pt x="6" y="441"/>
                  <a:pt x="6" y="441"/>
                </a:cubicBezTo>
                <a:cubicBezTo>
                  <a:pt x="7" y="440"/>
                  <a:pt x="7" y="440"/>
                  <a:pt x="7" y="440"/>
                </a:cubicBezTo>
                <a:cubicBezTo>
                  <a:pt x="7" y="434"/>
                  <a:pt x="7" y="434"/>
                  <a:pt x="7" y="434"/>
                </a:cubicBezTo>
                <a:cubicBezTo>
                  <a:pt x="9" y="434"/>
                  <a:pt x="9" y="434"/>
                  <a:pt x="9" y="434"/>
                </a:cubicBezTo>
                <a:cubicBezTo>
                  <a:pt x="9" y="428"/>
                  <a:pt x="9" y="428"/>
                  <a:pt x="9" y="428"/>
                </a:cubicBezTo>
                <a:cubicBezTo>
                  <a:pt x="7" y="428"/>
                  <a:pt x="7" y="428"/>
                  <a:pt x="7" y="428"/>
                </a:cubicBezTo>
                <a:cubicBezTo>
                  <a:pt x="7" y="421"/>
                  <a:pt x="7" y="421"/>
                  <a:pt x="7" y="421"/>
                </a:cubicBezTo>
                <a:cubicBezTo>
                  <a:pt x="6" y="421"/>
                  <a:pt x="6" y="421"/>
                  <a:pt x="6" y="421"/>
                </a:cubicBezTo>
                <a:cubicBezTo>
                  <a:pt x="6" y="414"/>
                  <a:pt x="6" y="414"/>
                  <a:pt x="6" y="414"/>
                </a:cubicBezTo>
                <a:cubicBezTo>
                  <a:pt x="5" y="410"/>
                  <a:pt x="5" y="410"/>
                  <a:pt x="5" y="410"/>
                </a:cubicBezTo>
                <a:cubicBezTo>
                  <a:pt x="5" y="410"/>
                  <a:pt x="5" y="409"/>
                  <a:pt x="5" y="409"/>
                </a:cubicBezTo>
                <a:cubicBezTo>
                  <a:pt x="5" y="409"/>
                  <a:pt x="5" y="409"/>
                  <a:pt x="5" y="409"/>
                </a:cubicBezTo>
                <a:cubicBezTo>
                  <a:pt x="5" y="408"/>
                  <a:pt x="5" y="407"/>
                  <a:pt x="5" y="406"/>
                </a:cubicBezTo>
                <a:cubicBezTo>
                  <a:pt x="5" y="404"/>
                  <a:pt x="5" y="404"/>
                  <a:pt x="5" y="404"/>
                </a:cubicBezTo>
                <a:cubicBezTo>
                  <a:pt x="4" y="404"/>
                  <a:pt x="4" y="404"/>
                  <a:pt x="4" y="404"/>
                </a:cubicBezTo>
                <a:cubicBezTo>
                  <a:pt x="4" y="390"/>
                  <a:pt x="4" y="390"/>
                  <a:pt x="4" y="390"/>
                </a:cubicBezTo>
                <a:cubicBezTo>
                  <a:pt x="5" y="390"/>
                  <a:pt x="5" y="390"/>
                  <a:pt x="5" y="390"/>
                </a:cubicBezTo>
                <a:cubicBezTo>
                  <a:pt x="5" y="387"/>
                  <a:pt x="5" y="387"/>
                  <a:pt x="5" y="387"/>
                </a:cubicBezTo>
                <a:cubicBezTo>
                  <a:pt x="6" y="387"/>
                  <a:pt x="6" y="387"/>
                  <a:pt x="6" y="387"/>
                </a:cubicBezTo>
                <a:cubicBezTo>
                  <a:pt x="6" y="383"/>
                  <a:pt x="6" y="383"/>
                  <a:pt x="6" y="383"/>
                </a:cubicBezTo>
                <a:cubicBezTo>
                  <a:pt x="6" y="381"/>
                  <a:pt x="6" y="380"/>
                  <a:pt x="6" y="379"/>
                </a:cubicBezTo>
                <a:cubicBezTo>
                  <a:pt x="5" y="374"/>
                  <a:pt x="6" y="371"/>
                  <a:pt x="7" y="368"/>
                </a:cubicBezTo>
                <a:cubicBezTo>
                  <a:pt x="7" y="366"/>
                  <a:pt x="7" y="366"/>
                  <a:pt x="7" y="366"/>
                </a:cubicBezTo>
                <a:cubicBezTo>
                  <a:pt x="9" y="365"/>
                  <a:pt x="9" y="365"/>
                  <a:pt x="9" y="365"/>
                </a:cubicBezTo>
                <a:cubicBezTo>
                  <a:pt x="9" y="347"/>
                  <a:pt x="9" y="347"/>
                  <a:pt x="9" y="347"/>
                </a:cubicBezTo>
                <a:cubicBezTo>
                  <a:pt x="9" y="347"/>
                  <a:pt x="8" y="346"/>
                  <a:pt x="8" y="346"/>
                </a:cubicBezTo>
                <a:cubicBezTo>
                  <a:pt x="7" y="341"/>
                  <a:pt x="6" y="337"/>
                  <a:pt x="6" y="334"/>
                </a:cubicBezTo>
                <a:cubicBezTo>
                  <a:pt x="7" y="330"/>
                  <a:pt x="7" y="330"/>
                  <a:pt x="7" y="330"/>
                </a:cubicBezTo>
                <a:cubicBezTo>
                  <a:pt x="7" y="325"/>
                  <a:pt x="7" y="325"/>
                  <a:pt x="7" y="325"/>
                </a:cubicBezTo>
                <a:cubicBezTo>
                  <a:pt x="9" y="325"/>
                  <a:pt x="9" y="325"/>
                  <a:pt x="9" y="325"/>
                </a:cubicBezTo>
                <a:cubicBezTo>
                  <a:pt x="9" y="312"/>
                  <a:pt x="9" y="312"/>
                  <a:pt x="9" y="312"/>
                </a:cubicBezTo>
                <a:cubicBezTo>
                  <a:pt x="7" y="312"/>
                  <a:pt x="7" y="312"/>
                  <a:pt x="7" y="312"/>
                </a:cubicBezTo>
                <a:cubicBezTo>
                  <a:pt x="7" y="299"/>
                  <a:pt x="7" y="299"/>
                  <a:pt x="7" y="299"/>
                </a:cubicBezTo>
                <a:cubicBezTo>
                  <a:pt x="9" y="299"/>
                  <a:pt x="9" y="299"/>
                  <a:pt x="9" y="299"/>
                </a:cubicBezTo>
                <a:cubicBezTo>
                  <a:pt x="9" y="295"/>
                  <a:pt x="9" y="295"/>
                  <a:pt x="9" y="295"/>
                </a:cubicBezTo>
                <a:cubicBezTo>
                  <a:pt x="9" y="294"/>
                  <a:pt x="9" y="294"/>
                  <a:pt x="9" y="294"/>
                </a:cubicBezTo>
                <a:cubicBezTo>
                  <a:pt x="9" y="283"/>
                  <a:pt x="9" y="283"/>
                  <a:pt x="9" y="283"/>
                </a:cubicBezTo>
                <a:cubicBezTo>
                  <a:pt x="7" y="283"/>
                  <a:pt x="7" y="283"/>
                  <a:pt x="7" y="283"/>
                </a:cubicBezTo>
                <a:cubicBezTo>
                  <a:pt x="7" y="271"/>
                  <a:pt x="7" y="271"/>
                  <a:pt x="7" y="271"/>
                </a:cubicBezTo>
                <a:cubicBezTo>
                  <a:pt x="7" y="271"/>
                  <a:pt x="7" y="271"/>
                  <a:pt x="7" y="271"/>
                </a:cubicBezTo>
                <a:cubicBezTo>
                  <a:pt x="5" y="250"/>
                  <a:pt x="5" y="250"/>
                  <a:pt x="5" y="250"/>
                </a:cubicBezTo>
                <a:cubicBezTo>
                  <a:pt x="9" y="248"/>
                  <a:pt x="9" y="248"/>
                  <a:pt x="9" y="248"/>
                </a:cubicBezTo>
                <a:cubicBezTo>
                  <a:pt x="9" y="246"/>
                  <a:pt x="9" y="241"/>
                  <a:pt x="9" y="237"/>
                </a:cubicBezTo>
                <a:cubicBezTo>
                  <a:pt x="7" y="237"/>
                  <a:pt x="7" y="237"/>
                  <a:pt x="7" y="237"/>
                </a:cubicBezTo>
                <a:cubicBezTo>
                  <a:pt x="7" y="224"/>
                  <a:pt x="7" y="224"/>
                  <a:pt x="7" y="224"/>
                </a:cubicBezTo>
                <a:cubicBezTo>
                  <a:pt x="9" y="224"/>
                  <a:pt x="9" y="224"/>
                  <a:pt x="9" y="224"/>
                </a:cubicBezTo>
                <a:cubicBezTo>
                  <a:pt x="9" y="218"/>
                  <a:pt x="9" y="218"/>
                  <a:pt x="9" y="218"/>
                </a:cubicBezTo>
                <a:cubicBezTo>
                  <a:pt x="5" y="195"/>
                  <a:pt x="5" y="195"/>
                  <a:pt x="5" y="195"/>
                </a:cubicBezTo>
                <a:cubicBezTo>
                  <a:pt x="7" y="195"/>
                  <a:pt x="7" y="195"/>
                  <a:pt x="7" y="195"/>
                </a:cubicBezTo>
                <a:cubicBezTo>
                  <a:pt x="7" y="192"/>
                  <a:pt x="7" y="192"/>
                  <a:pt x="7" y="192"/>
                </a:cubicBezTo>
                <a:cubicBezTo>
                  <a:pt x="6" y="185"/>
                  <a:pt x="6" y="185"/>
                  <a:pt x="6" y="185"/>
                </a:cubicBezTo>
                <a:cubicBezTo>
                  <a:pt x="8" y="185"/>
                  <a:pt x="8" y="185"/>
                  <a:pt x="8" y="185"/>
                </a:cubicBezTo>
                <a:cubicBezTo>
                  <a:pt x="7" y="179"/>
                  <a:pt x="7" y="179"/>
                  <a:pt x="7" y="179"/>
                </a:cubicBezTo>
                <a:cubicBezTo>
                  <a:pt x="3" y="179"/>
                  <a:pt x="3" y="179"/>
                  <a:pt x="3" y="179"/>
                </a:cubicBezTo>
                <a:cubicBezTo>
                  <a:pt x="5" y="172"/>
                  <a:pt x="5" y="172"/>
                  <a:pt x="5" y="172"/>
                </a:cubicBezTo>
                <a:cubicBezTo>
                  <a:pt x="5" y="145"/>
                  <a:pt x="5" y="145"/>
                  <a:pt x="5" y="145"/>
                </a:cubicBezTo>
                <a:cubicBezTo>
                  <a:pt x="5" y="145"/>
                  <a:pt x="5" y="145"/>
                  <a:pt x="5" y="145"/>
                </a:cubicBezTo>
                <a:cubicBezTo>
                  <a:pt x="5" y="141"/>
                  <a:pt x="5" y="141"/>
                  <a:pt x="5" y="141"/>
                </a:cubicBezTo>
                <a:cubicBezTo>
                  <a:pt x="2" y="135"/>
                  <a:pt x="2" y="135"/>
                  <a:pt x="2" y="135"/>
                </a:cubicBezTo>
                <a:cubicBezTo>
                  <a:pt x="4" y="135"/>
                  <a:pt x="4" y="135"/>
                  <a:pt x="4" y="135"/>
                </a:cubicBezTo>
                <a:cubicBezTo>
                  <a:pt x="4" y="133"/>
                  <a:pt x="4" y="133"/>
                  <a:pt x="4" y="133"/>
                </a:cubicBezTo>
                <a:cubicBezTo>
                  <a:pt x="4" y="133"/>
                  <a:pt x="4" y="133"/>
                  <a:pt x="4" y="133"/>
                </a:cubicBezTo>
                <a:cubicBezTo>
                  <a:pt x="5" y="127"/>
                  <a:pt x="5" y="127"/>
                  <a:pt x="5" y="127"/>
                </a:cubicBezTo>
                <a:cubicBezTo>
                  <a:pt x="5" y="125"/>
                  <a:pt x="5" y="125"/>
                  <a:pt x="5" y="125"/>
                </a:cubicBezTo>
                <a:cubicBezTo>
                  <a:pt x="4" y="125"/>
                  <a:pt x="4" y="125"/>
                  <a:pt x="4" y="125"/>
                </a:cubicBezTo>
                <a:cubicBezTo>
                  <a:pt x="4" y="112"/>
                  <a:pt x="4" y="112"/>
                  <a:pt x="4" y="112"/>
                </a:cubicBezTo>
                <a:cubicBezTo>
                  <a:pt x="5" y="112"/>
                  <a:pt x="5" y="112"/>
                  <a:pt x="5" y="112"/>
                </a:cubicBezTo>
                <a:cubicBezTo>
                  <a:pt x="5" y="112"/>
                  <a:pt x="5" y="112"/>
                  <a:pt x="5" y="112"/>
                </a:cubicBezTo>
                <a:cubicBezTo>
                  <a:pt x="5" y="111"/>
                  <a:pt x="5" y="111"/>
                  <a:pt x="5" y="111"/>
                </a:cubicBezTo>
                <a:cubicBezTo>
                  <a:pt x="6" y="110"/>
                  <a:pt x="6" y="110"/>
                  <a:pt x="6" y="109"/>
                </a:cubicBezTo>
                <a:cubicBezTo>
                  <a:pt x="6" y="109"/>
                  <a:pt x="6" y="109"/>
                  <a:pt x="6" y="109"/>
                </a:cubicBezTo>
                <a:cubicBezTo>
                  <a:pt x="6" y="107"/>
                  <a:pt x="6" y="107"/>
                  <a:pt x="6" y="107"/>
                </a:cubicBezTo>
                <a:cubicBezTo>
                  <a:pt x="3" y="107"/>
                  <a:pt x="3" y="107"/>
                  <a:pt x="3" y="107"/>
                </a:cubicBezTo>
                <a:cubicBezTo>
                  <a:pt x="5" y="100"/>
                  <a:pt x="5" y="100"/>
                  <a:pt x="5" y="100"/>
                </a:cubicBezTo>
                <a:cubicBezTo>
                  <a:pt x="4" y="100"/>
                  <a:pt x="4" y="100"/>
                  <a:pt x="4" y="100"/>
                </a:cubicBezTo>
                <a:cubicBezTo>
                  <a:pt x="4" y="93"/>
                  <a:pt x="4" y="93"/>
                  <a:pt x="4" y="93"/>
                </a:cubicBezTo>
                <a:cubicBezTo>
                  <a:pt x="3" y="93"/>
                  <a:pt x="3" y="93"/>
                  <a:pt x="3" y="93"/>
                </a:cubicBezTo>
                <a:cubicBezTo>
                  <a:pt x="4" y="90"/>
                  <a:pt x="4" y="90"/>
                  <a:pt x="4" y="90"/>
                </a:cubicBezTo>
                <a:cubicBezTo>
                  <a:pt x="4" y="87"/>
                  <a:pt x="4" y="87"/>
                  <a:pt x="4" y="87"/>
                </a:cubicBezTo>
                <a:cubicBezTo>
                  <a:pt x="5" y="87"/>
                  <a:pt x="5" y="87"/>
                  <a:pt x="5" y="87"/>
                </a:cubicBezTo>
                <a:cubicBezTo>
                  <a:pt x="6" y="79"/>
                  <a:pt x="6" y="79"/>
                  <a:pt x="6" y="79"/>
                </a:cubicBezTo>
                <a:cubicBezTo>
                  <a:pt x="8" y="78"/>
                  <a:pt x="8" y="78"/>
                  <a:pt x="8" y="78"/>
                </a:cubicBezTo>
                <a:cubicBezTo>
                  <a:pt x="8" y="77"/>
                  <a:pt x="8" y="75"/>
                  <a:pt x="7" y="74"/>
                </a:cubicBezTo>
                <a:cubicBezTo>
                  <a:pt x="7" y="70"/>
                  <a:pt x="6" y="64"/>
                  <a:pt x="8" y="58"/>
                </a:cubicBezTo>
                <a:cubicBezTo>
                  <a:pt x="9" y="55"/>
                  <a:pt x="9" y="55"/>
                  <a:pt x="9" y="55"/>
                </a:cubicBezTo>
                <a:cubicBezTo>
                  <a:pt x="9" y="52"/>
                  <a:pt x="9" y="52"/>
                  <a:pt x="9" y="52"/>
                </a:cubicBezTo>
                <a:cubicBezTo>
                  <a:pt x="7" y="49"/>
                  <a:pt x="7" y="47"/>
                  <a:pt x="8" y="46"/>
                </a:cubicBezTo>
                <a:cubicBezTo>
                  <a:pt x="8" y="42"/>
                  <a:pt x="8" y="42"/>
                  <a:pt x="8" y="42"/>
                </a:cubicBezTo>
                <a:cubicBezTo>
                  <a:pt x="8" y="28"/>
                  <a:pt x="8" y="28"/>
                  <a:pt x="8" y="28"/>
                </a:cubicBezTo>
                <a:cubicBezTo>
                  <a:pt x="6" y="28"/>
                  <a:pt x="6" y="28"/>
                  <a:pt x="6" y="28"/>
                </a:cubicBezTo>
                <a:cubicBezTo>
                  <a:pt x="6" y="25"/>
                  <a:pt x="6" y="25"/>
                  <a:pt x="6" y="25"/>
                </a:cubicBezTo>
                <a:cubicBezTo>
                  <a:pt x="3" y="25"/>
                  <a:pt x="3" y="25"/>
                  <a:pt x="3" y="25"/>
                </a:cubicBezTo>
                <a:cubicBezTo>
                  <a:pt x="7" y="13"/>
                  <a:pt x="7" y="13"/>
                  <a:pt x="7" y="13"/>
                </a:cubicBezTo>
                <a:cubicBezTo>
                  <a:pt x="7" y="12"/>
                  <a:pt x="7" y="12"/>
                  <a:pt x="7" y="12"/>
                </a:cubicBezTo>
                <a:cubicBezTo>
                  <a:pt x="7" y="12"/>
                  <a:pt x="7" y="12"/>
                  <a:pt x="7" y="12"/>
                </a:cubicBezTo>
                <a:cubicBezTo>
                  <a:pt x="8" y="9"/>
                  <a:pt x="8" y="9"/>
                  <a:pt x="8" y="9"/>
                </a:cubicBezTo>
                <a:cubicBezTo>
                  <a:pt x="12" y="11"/>
                  <a:pt x="12" y="11"/>
                  <a:pt x="12" y="11"/>
                </a:cubicBezTo>
                <a:cubicBezTo>
                  <a:pt x="13" y="11"/>
                  <a:pt x="14" y="11"/>
                  <a:pt x="14" y="11"/>
                </a:cubicBezTo>
                <a:cubicBezTo>
                  <a:pt x="15" y="9"/>
                  <a:pt x="15" y="9"/>
                  <a:pt x="15" y="9"/>
                </a:cubicBezTo>
                <a:cubicBezTo>
                  <a:pt x="25" y="9"/>
                  <a:pt x="25" y="9"/>
                  <a:pt x="25" y="9"/>
                </a:cubicBezTo>
                <a:cubicBezTo>
                  <a:pt x="32" y="6"/>
                  <a:pt x="32" y="6"/>
                  <a:pt x="32" y="6"/>
                </a:cubicBezTo>
                <a:cubicBezTo>
                  <a:pt x="32" y="8"/>
                  <a:pt x="32" y="8"/>
                  <a:pt x="32" y="8"/>
                </a:cubicBezTo>
                <a:cubicBezTo>
                  <a:pt x="42" y="8"/>
                  <a:pt x="42" y="8"/>
                  <a:pt x="42" y="8"/>
                </a:cubicBezTo>
                <a:cubicBezTo>
                  <a:pt x="42" y="9"/>
                  <a:pt x="42" y="9"/>
                  <a:pt x="42" y="9"/>
                </a:cubicBezTo>
                <a:cubicBezTo>
                  <a:pt x="52" y="9"/>
                  <a:pt x="52" y="9"/>
                  <a:pt x="52" y="9"/>
                </a:cubicBezTo>
                <a:cubicBezTo>
                  <a:pt x="52" y="11"/>
                  <a:pt x="52" y="11"/>
                  <a:pt x="52" y="11"/>
                </a:cubicBezTo>
                <a:cubicBezTo>
                  <a:pt x="59" y="11"/>
                  <a:pt x="59" y="11"/>
                  <a:pt x="59" y="11"/>
                </a:cubicBezTo>
                <a:cubicBezTo>
                  <a:pt x="59" y="12"/>
                  <a:pt x="59" y="12"/>
                  <a:pt x="59" y="12"/>
                </a:cubicBezTo>
                <a:cubicBezTo>
                  <a:pt x="61" y="12"/>
                  <a:pt x="63" y="12"/>
                  <a:pt x="66" y="11"/>
                </a:cubicBezTo>
                <a:cubicBezTo>
                  <a:pt x="71" y="9"/>
                  <a:pt x="71" y="9"/>
                  <a:pt x="71" y="9"/>
                </a:cubicBezTo>
                <a:cubicBezTo>
                  <a:pt x="72" y="11"/>
                  <a:pt x="72" y="11"/>
                  <a:pt x="72" y="11"/>
                </a:cubicBezTo>
                <a:cubicBezTo>
                  <a:pt x="72" y="11"/>
                  <a:pt x="72" y="11"/>
                  <a:pt x="72" y="11"/>
                </a:cubicBezTo>
                <a:cubicBezTo>
                  <a:pt x="89" y="11"/>
                  <a:pt x="89" y="11"/>
                  <a:pt x="89" y="11"/>
                </a:cubicBezTo>
                <a:cubicBezTo>
                  <a:pt x="89" y="12"/>
                  <a:pt x="89" y="12"/>
                  <a:pt x="89" y="12"/>
                </a:cubicBezTo>
                <a:cubicBezTo>
                  <a:pt x="91" y="12"/>
                  <a:pt x="93" y="13"/>
                  <a:pt x="95" y="13"/>
                </a:cubicBezTo>
                <a:cubicBezTo>
                  <a:pt x="97" y="13"/>
                  <a:pt x="99" y="13"/>
                  <a:pt x="102" y="13"/>
                </a:cubicBezTo>
                <a:cubicBezTo>
                  <a:pt x="104" y="13"/>
                  <a:pt x="104" y="13"/>
                  <a:pt x="104" y="13"/>
                </a:cubicBezTo>
                <a:cubicBezTo>
                  <a:pt x="106" y="10"/>
                  <a:pt x="106" y="10"/>
                  <a:pt x="106" y="10"/>
                </a:cubicBezTo>
                <a:cubicBezTo>
                  <a:pt x="106" y="8"/>
                  <a:pt x="106" y="8"/>
                  <a:pt x="106" y="8"/>
                </a:cubicBezTo>
                <a:cubicBezTo>
                  <a:pt x="120" y="8"/>
                  <a:pt x="120" y="8"/>
                  <a:pt x="120" y="8"/>
                </a:cubicBezTo>
                <a:cubicBezTo>
                  <a:pt x="120" y="8"/>
                  <a:pt x="120" y="8"/>
                  <a:pt x="120" y="8"/>
                </a:cubicBezTo>
                <a:cubicBezTo>
                  <a:pt x="121" y="8"/>
                  <a:pt x="121" y="8"/>
                  <a:pt x="121" y="8"/>
                </a:cubicBezTo>
                <a:cubicBezTo>
                  <a:pt x="124" y="7"/>
                  <a:pt x="124" y="7"/>
                  <a:pt x="124" y="7"/>
                </a:cubicBezTo>
                <a:cubicBezTo>
                  <a:pt x="125" y="8"/>
                  <a:pt x="125" y="8"/>
                  <a:pt x="125" y="8"/>
                </a:cubicBezTo>
                <a:cubicBezTo>
                  <a:pt x="126" y="8"/>
                  <a:pt x="126" y="8"/>
                  <a:pt x="126" y="8"/>
                </a:cubicBezTo>
                <a:cubicBezTo>
                  <a:pt x="128" y="8"/>
                  <a:pt x="129" y="9"/>
                  <a:pt x="130" y="10"/>
                </a:cubicBezTo>
                <a:cubicBezTo>
                  <a:pt x="135" y="8"/>
                  <a:pt x="135" y="8"/>
                  <a:pt x="135" y="8"/>
                </a:cubicBezTo>
                <a:cubicBezTo>
                  <a:pt x="136" y="11"/>
                  <a:pt x="136" y="11"/>
                  <a:pt x="136" y="11"/>
                </a:cubicBezTo>
                <a:cubicBezTo>
                  <a:pt x="138" y="11"/>
                  <a:pt x="139" y="11"/>
                  <a:pt x="139" y="12"/>
                </a:cubicBezTo>
                <a:cubicBezTo>
                  <a:pt x="140" y="12"/>
                  <a:pt x="140" y="12"/>
                  <a:pt x="140" y="12"/>
                </a:cubicBezTo>
                <a:cubicBezTo>
                  <a:pt x="141" y="11"/>
                  <a:pt x="141" y="11"/>
                  <a:pt x="142" y="11"/>
                </a:cubicBezTo>
                <a:cubicBezTo>
                  <a:pt x="142" y="11"/>
                  <a:pt x="142" y="11"/>
                  <a:pt x="142" y="11"/>
                </a:cubicBezTo>
                <a:cubicBezTo>
                  <a:pt x="144" y="11"/>
                  <a:pt x="144" y="11"/>
                  <a:pt x="144" y="11"/>
                </a:cubicBezTo>
                <a:cubicBezTo>
                  <a:pt x="144" y="11"/>
                  <a:pt x="145" y="11"/>
                  <a:pt x="146" y="11"/>
                </a:cubicBezTo>
                <a:cubicBezTo>
                  <a:pt x="152" y="11"/>
                  <a:pt x="152" y="11"/>
                  <a:pt x="152" y="11"/>
                </a:cubicBezTo>
                <a:cubicBezTo>
                  <a:pt x="152" y="11"/>
                  <a:pt x="152" y="10"/>
                  <a:pt x="153" y="10"/>
                </a:cubicBezTo>
                <a:cubicBezTo>
                  <a:pt x="153" y="9"/>
                  <a:pt x="153" y="9"/>
                  <a:pt x="153" y="9"/>
                </a:cubicBezTo>
                <a:cubicBezTo>
                  <a:pt x="159" y="9"/>
                  <a:pt x="159" y="9"/>
                  <a:pt x="159" y="9"/>
                </a:cubicBezTo>
                <a:cubicBezTo>
                  <a:pt x="160" y="10"/>
                  <a:pt x="162" y="10"/>
                  <a:pt x="163" y="10"/>
                </a:cubicBezTo>
                <a:cubicBezTo>
                  <a:pt x="163" y="11"/>
                  <a:pt x="164" y="11"/>
                  <a:pt x="164" y="11"/>
                </a:cubicBezTo>
                <a:cubicBezTo>
                  <a:pt x="165" y="11"/>
                  <a:pt x="166" y="10"/>
                  <a:pt x="166" y="10"/>
                </a:cubicBezTo>
                <a:cubicBezTo>
                  <a:pt x="170" y="8"/>
                  <a:pt x="175" y="6"/>
                  <a:pt x="181" y="7"/>
                </a:cubicBezTo>
                <a:cubicBezTo>
                  <a:pt x="182" y="7"/>
                  <a:pt x="182" y="7"/>
                  <a:pt x="182" y="7"/>
                </a:cubicBezTo>
                <a:cubicBezTo>
                  <a:pt x="192" y="5"/>
                  <a:pt x="192" y="5"/>
                  <a:pt x="192" y="5"/>
                </a:cubicBezTo>
                <a:cubicBezTo>
                  <a:pt x="194" y="8"/>
                  <a:pt x="194" y="8"/>
                  <a:pt x="194" y="8"/>
                </a:cubicBezTo>
                <a:cubicBezTo>
                  <a:pt x="198" y="8"/>
                  <a:pt x="198" y="8"/>
                  <a:pt x="198" y="8"/>
                </a:cubicBezTo>
                <a:cubicBezTo>
                  <a:pt x="198" y="9"/>
                  <a:pt x="198" y="9"/>
                  <a:pt x="198" y="9"/>
                </a:cubicBezTo>
                <a:cubicBezTo>
                  <a:pt x="205" y="9"/>
                  <a:pt x="205" y="9"/>
                  <a:pt x="205" y="9"/>
                </a:cubicBezTo>
                <a:cubicBezTo>
                  <a:pt x="205" y="11"/>
                  <a:pt x="205" y="11"/>
                  <a:pt x="205" y="11"/>
                </a:cubicBezTo>
                <a:cubicBezTo>
                  <a:pt x="207" y="11"/>
                  <a:pt x="207" y="11"/>
                  <a:pt x="207" y="11"/>
                </a:cubicBezTo>
                <a:cubicBezTo>
                  <a:pt x="215" y="7"/>
                  <a:pt x="215" y="7"/>
                  <a:pt x="215" y="7"/>
                </a:cubicBezTo>
                <a:cubicBezTo>
                  <a:pt x="215" y="13"/>
                  <a:pt x="215" y="13"/>
                  <a:pt x="215" y="13"/>
                </a:cubicBezTo>
                <a:cubicBezTo>
                  <a:pt x="216" y="13"/>
                  <a:pt x="218" y="13"/>
                  <a:pt x="220" y="13"/>
                </a:cubicBezTo>
                <a:cubicBezTo>
                  <a:pt x="220" y="11"/>
                  <a:pt x="220" y="11"/>
                  <a:pt x="220" y="11"/>
                </a:cubicBezTo>
                <a:cubicBezTo>
                  <a:pt x="222" y="11"/>
                  <a:pt x="222" y="11"/>
                  <a:pt x="222" y="11"/>
                </a:cubicBezTo>
                <a:cubicBezTo>
                  <a:pt x="222" y="10"/>
                  <a:pt x="222" y="10"/>
                  <a:pt x="222" y="10"/>
                </a:cubicBezTo>
                <a:cubicBezTo>
                  <a:pt x="228" y="9"/>
                  <a:pt x="228" y="9"/>
                  <a:pt x="228" y="9"/>
                </a:cubicBezTo>
                <a:cubicBezTo>
                  <a:pt x="230" y="9"/>
                  <a:pt x="231" y="10"/>
                  <a:pt x="232" y="11"/>
                </a:cubicBezTo>
                <a:cubicBezTo>
                  <a:pt x="239" y="11"/>
                  <a:pt x="239" y="11"/>
                  <a:pt x="239" y="11"/>
                </a:cubicBezTo>
                <a:cubicBezTo>
                  <a:pt x="239" y="7"/>
                  <a:pt x="239" y="7"/>
                  <a:pt x="239" y="7"/>
                </a:cubicBezTo>
                <a:cubicBezTo>
                  <a:pt x="247" y="11"/>
                  <a:pt x="247" y="11"/>
                  <a:pt x="247" y="11"/>
                </a:cubicBezTo>
                <a:cubicBezTo>
                  <a:pt x="249" y="11"/>
                  <a:pt x="249" y="11"/>
                  <a:pt x="249" y="11"/>
                </a:cubicBezTo>
                <a:cubicBezTo>
                  <a:pt x="251" y="10"/>
                  <a:pt x="254" y="9"/>
                  <a:pt x="258" y="10"/>
                </a:cubicBezTo>
                <a:cubicBezTo>
                  <a:pt x="258" y="10"/>
                  <a:pt x="258" y="10"/>
                  <a:pt x="258" y="10"/>
                </a:cubicBezTo>
                <a:cubicBezTo>
                  <a:pt x="260" y="9"/>
                  <a:pt x="260" y="9"/>
                  <a:pt x="260" y="9"/>
                </a:cubicBezTo>
                <a:cubicBezTo>
                  <a:pt x="262" y="9"/>
                  <a:pt x="264" y="10"/>
                  <a:pt x="269" y="12"/>
                </a:cubicBezTo>
                <a:cubicBezTo>
                  <a:pt x="279" y="8"/>
                  <a:pt x="279" y="8"/>
                  <a:pt x="279" y="8"/>
                </a:cubicBezTo>
                <a:cubicBezTo>
                  <a:pt x="279" y="12"/>
                  <a:pt x="279" y="12"/>
                  <a:pt x="279" y="12"/>
                </a:cubicBezTo>
                <a:cubicBezTo>
                  <a:pt x="280" y="12"/>
                  <a:pt x="280" y="12"/>
                  <a:pt x="280" y="12"/>
                </a:cubicBezTo>
                <a:cubicBezTo>
                  <a:pt x="280" y="9"/>
                  <a:pt x="280" y="9"/>
                  <a:pt x="280" y="9"/>
                </a:cubicBezTo>
                <a:cubicBezTo>
                  <a:pt x="287" y="9"/>
                  <a:pt x="287" y="9"/>
                  <a:pt x="287" y="9"/>
                </a:cubicBezTo>
                <a:cubicBezTo>
                  <a:pt x="287" y="8"/>
                  <a:pt x="287" y="8"/>
                  <a:pt x="287" y="8"/>
                </a:cubicBezTo>
                <a:cubicBezTo>
                  <a:pt x="294" y="9"/>
                  <a:pt x="294" y="9"/>
                  <a:pt x="294" y="9"/>
                </a:cubicBezTo>
                <a:cubicBezTo>
                  <a:pt x="300" y="10"/>
                  <a:pt x="300" y="10"/>
                  <a:pt x="300" y="10"/>
                </a:cubicBezTo>
                <a:cubicBezTo>
                  <a:pt x="301" y="10"/>
                  <a:pt x="301" y="10"/>
                  <a:pt x="302" y="10"/>
                </a:cubicBezTo>
                <a:cubicBezTo>
                  <a:pt x="303" y="8"/>
                  <a:pt x="303" y="8"/>
                  <a:pt x="303" y="8"/>
                </a:cubicBezTo>
                <a:cubicBezTo>
                  <a:pt x="305" y="8"/>
                  <a:pt x="305" y="8"/>
                  <a:pt x="305" y="8"/>
                </a:cubicBezTo>
                <a:cubicBezTo>
                  <a:pt x="307" y="7"/>
                  <a:pt x="309" y="6"/>
                  <a:pt x="311" y="7"/>
                </a:cubicBezTo>
                <a:cubicBezTo>
                  <a:pt x="311" y="5"/>
                  <a:pt x="311" y="5"/>
                  <a:pt x="311" y="5"/>
                </a:cubicBezTo>
                <a:cubicBezTo>
                  <a:pt x="321" y="8"/>
                  <a:pt x="321" y="8"/>
                  <a:pt x="321" y="8"/>
                </a:cubicBezTo>
                <a:cubicBezTo>
                  <a:pt x="333" y="8"/>
                  <a:pt x="333" y="8"/>
                  <a:pt x="333" y="8"/>
                </a:cubicBezTo>
                <a:cubicBezTo>
                  <a:pt x="340" y="6"/>
                  <a:pt x="340" y="6"/>
                  <a:pt x="340" y="6"/>
                </a:cubicBezTo>
                <a:cubicBezTo>
                  <a:pt x="340" y="9"/>
                  <a:pt x="340" y="9"/>
                  <a:pt x="340" y="9"/>
                </a:cubicBezTo>
                <a:cubicBezTo>
                  <a:pt x="344" y="9"/>
                  <a:pt x="344" y="9"/>
                  <a:pt x="344" y="9"/>
                </a:cubicBezTo>
                <a:cubicBezTo>
                  <a:pt x="345" y="11"/>
                  <a:pt x="345" y="11"/>
                  <a:pt x="345" y="11"/>
                </a:cubicBezTo>
                <a:cubicBezTo>
                  <a:pt x="348" y="11"/>
                  <a:pt x="352" y="10"/>
                  <a:pt x="355" y="11"/>
                </a:cubicBezTo>
                <a:cubicBezTo>
                  <a:pt x="357" y="12"/>
                  <a:pt x="357" y="12"/>
                  <a:pt x="357" y="12"/>
                </a:cubicBezTo>
                <a:cubicBezTo>
                  <a:pt x="361" y="11"/>
                  <a:pt x="361" y="11"/>
                  <a:pt x="361" y="11"/>
                </a:cubicBezTo>
                <a:cubicBezTo>
                  <a:pt x="361" y="8"/>
                  <a:pt x="361" y="8"/>
                  <a:pt x="361" y="8"/>
                </a:cubicBezTo>
                <a:cubicBezTo>
                  <a:pt x="367" y="8"/>
                  <a:pt x="367" y="8"/>
                  <a:pt x="367" y="8"/>
                </a:cubicBezTo>
                <a:cubicBezTo>
                  <a:pt x="370" y="7"/>
                  <a:pt x="370" y="7"/>
                  <a:pt x="370" y="7"/>
                </a:cubicBezTo>
                <a:cubicBezTo>
                  <a:pt x="371" y="7"/>
                  <a:pt x="373" y="7"/>
                  <a:pt x="374" y="7"/>
                </a:cubicBezTo>
                <a:cubicBezTo>
                  <a:pt x="378" y="7"/>
                  <a:pt x="382" y="8"/>
                  <a:pt x="385" y="9"/>
                </a:cubicBezTo>
                <a:cubicBezTo>
                  <a:pt x="385" y="9"/>
                  <a:pt x="385" y="9"/>
                  <a:pt x="385" y="9"/>
                </a:cubicBezTo>
                <a:cubicBezTo>
                  <a:pt x="387" y="9"/>
                  <a:pt x="387" y="9"/>
                  <a:pt x="387" y="9"/>
                </a:cubicBezTo>
                <a:cubicBezTo>
                  <a:pt x="387" y="8"/>
                  <a:pt x="387" y="8"/>
                  <a:pt x="387" y="8"/>
                </a:cubicBezTo>
                <a:cubicBezTo>
                  <a:pt x="392" y="8"/>
                  <a:pt x="392" y="8"/>
                  <a:pt x="392" y="8"/>
                </a:cubicBezTo>
                <a:cubicBezTo>
                  <a:pt x="398" y="7"/>
                  <a:pt x="398" y="7"/>
                  <a:pt x="398" y="7"/>
                </a:cubicBezTo>
                <a:cubicBezTo>
                  <a:pt x="398" y="8"/>
                  <a:pt x="398" y="8"/>
                  <a:pt x="398" y="8"/>
                </a:cubicBezTo>
                <a:cubicBezTo>
                  <a:pt x="403" y="8"/>
                  <a:pt x="403" y="8"/>
                  <a:pt x="403" y="8"/>
                </a:cubicBezTo>
                <a:cubicBezTo>
                  <a:pt x="403" y="1"/>
                  <a:pt x="403" y="1"/>
                  <a:pt x="403" y="1"/>
                </a:cubicBezTo>
                <a:cubicBezTo>
                  <a:pt x="412" y="4"/>
                  <a:pt x="412" y="4"/>
                  <a:pt x="412" y="4"/>
                </a:cubicBezTo>
                <a:cubicBezTo>
                  <a:pt x="414" y="4"/>
                  <a:pt x="416" y="5"/>
                  <a:pt x="417" y="7"/>
                </a:cubicBezTo>
                <a:cubicBezTo>
                  <a:pt x="418" y="7"/>
                  <a:pt x="418" y="7"/>
                  <a:pt x="418" y="7"/>
                </a:cubicBezTo>
                <a:cubicBezTo>
                  <a:pt x="419" y="7"/>
                  <a:pt x="419" y="7"/>
                  <a:pt x="419" y="7"/>
                </a:cubicBezTo>
                <a:cubicBezTo>
                  <a:pt x="419" y="8"/>
                  <a:pt x="420" y="8"/>
                  <a:pt x="420" y="8"/>
                </a:cubicBezTo>
                <a:cubicBezTo>
                  <a:pt x="421" y="8"/>
                  <a:pt x="421" y="8"/>
                  <a:pt x="422" y="8"/>
                </a:cubicBezTo>
                <a:cubicBezTo>
                  <a:pt x="422" y="8"/>
                  <a:pt x="422" y="8"/>
                  <a:pt x="422" y="8"/>
                </a:cubicBezTo>
                <a:cubicBezTo>
                  <a:pt x="431" y="8"/>
                  <a:pt x="431" y="8"/>
                  <a:pt x="431" y="8"/>
                </a:cubicBezTo>
                <a:cubicBezTo>
                  <a:pt x="431" y="9"/>
                  <a:pt x="431" y="9"/>
                  <a:pt x="431" y="9"/>
                </a:cubicBezTo>
                <a:cubicBezTo>
                  <a:pt x="437" y="9"/>
                  <a:pt x="437" y="9"/>
                  <a:pt x="437" y="9"/>
                </a:cubicBezTo>
                <a:cubicBezTo>
                  <a:pt x="443" y="8"/>
                  <a:pt x="443" y="8"/>
                  <a:pt x="443" y="8"/>
                </a:cubicBezTo>
                <a:cubicBezTo>
                  <a:pt x="443" y="9"/>
                  <a:pt x="443" y="9"/>
                  <a:pt x="443" y="9"/>
                </a:cubicBezTo>
                <a:cubicBezTo>
                  <a:pt x="443" y="9"/>
                  <a:pt x="443" y="9"/>
                  <a:pt x="443" y="9"/>
                </a:cubicBezTo>
                <a:cubicBezTo>
                  <a:pt x="445" y="10"/>
                  <a:pt x="445" y="10"/>
                  <a:pt x="445" y="10"/>
                </a:cubicBezTo>
                <a:cubicBezTo>
                  <a:pt x="447" y="10"/>
                  <a:pt x="447" y="10"/>
                  <a:pt x="447" y="10"/>
                </a:cubicBezTo>
                <a:cubicBezTo>
                  <a:pt x="453" y="7"/>
                  <a:pt x="453" y="7"/>
                  <a:pt x="453" y="7"/>
                </a:cubicBezTo>
                <a:cubicBezTo>
                  <a:pt x="453" y="8"/>
                  <a:pt x="453" y="8"/>
                  <a:pt x="453" y="8"/>
                </a:cubicBezTo>
                <a:cubicBezTo>
                  <a:pt x="463" y="7"/>
                  <a:pt x="463" y="7"/>
                  <a:pt x="463" y="7"/>
                </a:cubicBezTo>
                <a:cubicBezTo>
                  <a:pt x="463" y="7"/>
                  <a:pt x="463" y="7"/>
                  <a:pt x="463" y="7"/>
                </a:cubicBezTo>
                <a:cubicBezTo>
                  <a:pt x="468" y="7"/>
                  <a:pt x="468" y="7"/>
                  <a:pt x="468" y="7"/>
                </a:cubicBezTo>
                <a:cubicBezTo>
                  <a:pt x="468" y="6"/>
                  <a:pt x="468" y="6"/>
                  <a:pt x="468" y="6"/>
                </a:cubicBezTo>
                <a:cubicBezTo>
                  <a:pt x="479" y="6"/>
                  <a:pt x="479" y="6"/>
                  <a:pt x="479" y="6"/>
                </a:cubicBezTo>
                <a:cubicBezTo>
                  <a:pt x="480" y="7"/>
                  <a:pt x="480" y="7"/>
                  <a:pt x="480" y="7"/>
                </a:cubicBezTo>
                <a:cubicBezTo>
                  <a:pt x="488" y="6"/>
                  <a:pt x="488" y="6"/>
                  <a:pt x="488" y="6"/>
                </a:cubicBezTo>
                <a:cubicBezTo>
                  <a:pt x="488" y="8"/>
                  <a:pt x="488" y="8"/>
                  <a:pt x="488" y="8"/>
                </a:cubicBezTo>
                <a:cubicBezTo>
                  <a:pt x="496" y="8"/>
                  <a:pt x="496" y="8"/>
                  <a:pt x="496" y="8"/>
                </a:cubicBezTo>
                <a:cubicBezTo>
                  <a:pt x="496" y="9"/>
                  <a:pt x="496" y="9"/>
                  <a:pt x="496" y="9"/>
                </a:cubicBezTo>
                <a:cubicBezTo>
                  <a:pt x="500" y="9"/>
                  <a:pt x="500" y="9"/>
                  <a:pt x="500" y="9"/>
                </a:cubicBezTo>
                <a:cubicBezTo>
                  <a:pt x="504" y="9"/>
                  <a:pt x="504" y="9"/>
                  <a:pt x="504" y="9"/>
                </a:cubicBezTo>
                <a:cubicBezTo>
                  <a:pt x="504" y="10"/>
                  <a:pt x="504" y="10"/>
                  <a:pt x="504" y="10"/>
                </a:cubicBezTo>
                <a:cubicBezTo>
                  <a:pt x="505" y="10"/>
                  <a:pt x="505" y="10"/>
                  <a:pt x="505" y="10"/>
                </a:cubicBezTo>
                <a:cubicBezTo>
                  <a:pt x="511" y="7"/>
                  <a:pt x="511" y="7"/>
                  <a:pt x="511" y="7"/>
                </a:cubicBezTo>
                <a:cubicBezTo>
                  <a:pt x="512" y="11"/>
                  <a:pt x="512" y="11"/>
                  <a:pt x="512" y="11"/>
                </a:cubicBezTo>
                <a:cubicBezTo>
                  <a:pt x="517" y="10"/>
                  <a:pt x="517" y="10"/>
                  <a:pt x="517" y="10"/>
                </a:cubicBezTo>
                <a:cubicBezTo>
                  <a:pt x="518" y="12"/>
                  <a:pt x="518" y="12"/>
                  <a:pt x="518" y="12"/>
                </a:cubicBezTo>
                <a:cubicBezTo>
                  <a:pt x="520" y="11"/>
                  <a:pt x="522" y="11"/>
                  <a:pt x="524" y="11"/>
                </a:cubicBezTo>
                <a:cubicBezTo>
                  <a:pt x="524" y="10"/>
                  <a:pt x="524" y="10"/>
                  <a:pt x="524" y="10"/>
                </a:cubicBezTo>
                <a:cubicBezTo>
                  <a:pt x="551" y="13"/>
                  <a:pt x="551" y="13"/>
                  <a:pt x="551" y="13"/>
                </a:cubicBezTo>
                <a:cubicBezTo>
                  <a:pt x="552" y="11"/>
                  <a:pt x="552" y="11"/>
                  <a:pt x="552" y="11"/>
                </a:cubicBezTo>
                <a:cubicBezTo>
                  <a:pt x="555" y="11"/>
                  <a:pt x="555" y="11"/>
                  <a:pt x="555" y="11"/>
                </a:cubicBezTo>
                <a:cubicBezTo>
                  <a:pt x="555" y="9"/>
                  <a:pt x="555" y="9"/>
                  <a:pt x="555" y="9"/>
                </a:cubicBezTo>
                <a:cubicBezTo>
                  <a:pt x="569" y="9"/>
                  <a:pt x="569" y="9"/>
                  <a:pt x="569" y="9"/>
                </a:cubicBezTo>
                <a:cubicBezTo>
                  <a:pt x="569" y="11"/>
                  <a:pt x="569" y="11"/>
                  <a:pt x="569" y="11"/>
                </a:cubicBezTo>
                <a:cubicBezTo>
                  <a:pt x="575" y="11"/>
                  <a:pt x="575" y="11"/>
                  <a:pt x="575" y="11"/>
                </a:cubicBezTo>
                <a:cubicBezTo>
                  <a:pt x="575" y="13"/>
                  <a:pt x="575" y="13"/>
                  <a:pt x="575" y="13"/>
                </a:cubicBezTo>
                <a:cubicBezTo>
                  <a:pt x="576" y="13"/>
                  <a:pt x="576" y="13"/>
                  <a:pt x="576" y="13"/>
                </a:cubicBezTo>
                <a:cubicBezTo>
                  <a:pt x="576" y="9"/>
                  <a:pt x="576" y="9"/>
                  <a:pt x="576" y="9"/>
                </a:cubicBezTo>
                <a:cubicBezTo>
                  <a:pt x="583" y="11"/>
                  <a:pt x="583" y="11"/>
                  <a:pt x="583" y="11"/>
                </a:cubicBezTo>
                <a:cubicBezTo>
                  <a:pt x="583" y="6"/>
                  <a:pt x="583" y="6"/>
                  <a:pt x="583" y="6"/>
                </a:cubicBezTo>
                <a:cubicBezTo>
                  <a:pt x="591" y="9"/>
                  <a:pt x="591" y="9"/>
                  <a:pt x="591" y="9"/>
                </a:cubicBezTo>
                <a:cubicBezTo>
                  <a:pt x="593" y="9"/>
                  <a:pt x="593" y="9"/>
                  <a:pt x="593" y="9"/>
                </a:cubicBezTo>
                <a:cubicBezTo>
                  <a:pt x="593" y="8"/>
                  <a:pt x="593" y="8"/>
                  <a:pt x="593" y="8"/>
                </a:cubicBezTo>
                <a:cubicBezTo>
                  <a:pt x="607" y="8"/>
                  <a:pt x="607" y="8"/>
                  <a:pt x="607" y="8"/>
                </a:cubicBezTo>
                <a:cubicBezTo>
                  <a:pt x="608" y="8"/>
                  <a:pt x="608" y="8"/>
                  <a:pt x="609" y="8"/>
                </a:cubicBezTo>
                <a:cubicBezTo>
                  <a:pt x="612" y="8"/>
                  <a:pt x="612" y="8"/>
                  <a:pt x="612" y="8"/>
                </a:cubicBezTo>
                <a:cubicBezTo>
                  <a:pt x="612" y="8"/>
                  <a:pt x="613" y="8"/>
                  <a:pt x="613" y="8"/>
                </a:cubicBezTo>
                <a:cubicBezTo>
                  <a:pt x="614" y="8"/>
                  <a:pt x="614" y="8"/>
                  <a:pt x="614" y="8"/>
                </a:cubicBezTo>
                <a:cubicBezTo>
                  <a:pt x="614" y="8"/>
                  <a:pt x="615" y="8"/>
                  <a:pt x="615" y="8"/>
                </a:cubicBezTo>
                <a:cubicBezTo>
                  <a:pt x="616" y="8"/>
                  <a:pt x="617" y="8"/>
                  <a:pt x="618" y="9"/>
                </a:cubicBezTo>
                <a:cubicBezTo>
                  <a:pt x="624" y="7"/>
                  <a:pt x="624" y="7"/>
                  <a:pt x="624" y="7"/>
                </a:cubicBezTo>
                <a:cubicBezTo>
                  <a:pt x="625" y="9"/>
                  <a:pt x="625" y="9"/>
                  <a:pt x="625" y="9"/>
                </a:cubicBezTo>
                <a:cubicBezTo>
                  <a:pt x="629" y="8"/>
                  <a:pt x="629" y="8"/>
                  <a:pt x="629" y="8"/>
                </a:cubicBezTo>
                <a:cubicBezTo>
                  <a:pt x="630" y="11"/>
                  <a:pt x="630" y="11"/>
                  <a:pt x="630" y="11"/>
                </a:cubicBezTo>
                <a:cubicBezTo>
                  <a:pt x="637" y="8"/>
                  <a:pt x="637" y="8"/>
                  <a:pt x="637" y="8"/>
                </a:cubicBezTo>
                <a:cubicBezTo>
                  <a:pt x="637" y="12"/>
                  <a:pt x="637" y="12"/>
                  <a:pt x="637" y="12"/>
                </a:cubicBezTo>
                <a:cubicBezTo>
                  <a:pt x="646" y="12"/>
                  <a:pt x="646" y="12"/>
                  <a:pt x="646" y="12"/>
                </a:cubicBezTo>
                <a:cubicBezTo>
                  <a:pt x="646" y="13"/>
                  <a:pt x="646" y="13"/>
                  <a:pt x="646" y="13"/>
                </a:cubicBezTo>
                <a:cubicBezTo>
                  <a:pt x="653" y="14"/>
                  <a:pt x="653" y="14"/>
                  <a:pt x="653" y="14"/>
                </a:cubicBezTo>
                <a:cubicBezTo>
                  <a:pt x="653" y="13"/>
                  <a:pt x="653" y="13"/>
                  <a:pt x="653" y="13"/>
                </a:cubicBezTo>
                <a:cubicBezTo>
                  <a:pt x="659" y="13"/>
                  <a:pt x="659" y="13"/>
                  <a:pt x="659" y="13"/>
                </a:cubicBezTo>
                <a:cubicBezTo>
                  <a:pt x="659" y="13"/>
                  <a:pt x="659" y="13"/>
                  <a:pt x="659" y="13"/>
                </a:cubicBezTo>
                <a:cubicBezTo>
                  <a:pt x="664" y="12"/>
                  <a:pt x="664" y="12"/>
                  <a:pt x="664" y="12"/>
                </a:cubicBezTo>
                <a:cubicBezTo>
                  <a:pt x="664" y="12"/>
                  <a:pt x="665" y="12"/>
                  <a:pt x="665" y="12"/>
                </a:cubicBezTo>
                <a:cubicBezTo>
                  <a:pt x="668" y="12"/>
                  <a:pt x="668" y="12"/>
                  <a:pt x="668" y="12"/>
                </a:cubicBezTo>
                <a:cubicBezTo>
                  <a:pt x="669" y="13"/>
                  <a:pt x="669" y="13"/>
                  <a:pt x="669" y="13"/>
                </a:cubicBezTo>
                <a:cubicBezTo>
                  <a:pt x="670" y="13"/>
                  <a:pt x="670" y="13"/>
                  <a:pt x="670" y="13"/>
                </a:cubicBezTo>
                <a:cubicBezTo>
                  <a:pt x="670" y="11"/>
                  <a:pt x="670" y="11"/>
                  <a:pt x="670" y="11"/>
                </a:cubicBezTo>
                <a:cubicBezTo>
                  <a:pt x="672" y="11"/>
                  <a:pt x="672" y="11"/>
                  <a:pt x="672" y="11"/>
                </a:cubicBezTo>
                <a:cubicBezTo>
                  <a:pt x="672" y="7"/>
                  <a:pt x="672" y="7"/>
                  <a:pt x="672" y="7"/>
                </a:cubicBezTo>
                <a:cubicBezTo>
                  <a:pt x="680" y="10"/>
                  <a:pt x="680" y="10"/>
                  <a:pt x="680" y="10"/>
                </a:cubicBezTo>
                <a:cubicBezTo>
                  <a:pt x="681" y="10"/>
                  <a:pt x="681" y="10"/>
                  <a:pt x="682" y="10"/>
                </a:cubicBezTo>
                <a:cubicBezTo>
                  <a:pt x="693" y="8"/>
                  <a:pt x="693" y="8"/>
                  <a:pt x="693" y="8"/>
                </a:cubicBezTo>
                <a:cubicBezTo>
                  <a:pt x="693" y="7"/>
                  <a:pt x="693" y="7"/>
                  <a:pt x="693" y="7"/>
                </a:cubicBezTo>
                <a:cubicBezTo>
                  <a:pt x="696" y="8"/>
                  <a:pt x="696" y="8"/>
                  <a:pt x="696" y="8"/>
                </a:cubicBezTo>
                <a:cubicBezTo>
                  <a:pt x="699" y="7"/>
                  <a:pt x="699" y="7"/>
                  <a:pt x="699" y="7"/>
                </a:cubicBezTo>
                <a:cubicBezTo>
                  <a:pt x="699" y="8"/>
                  <a:pt x="699" y="8"/>
                  <a:pt x="699" y="8"/>
                </a:cubicBezTo>
                <a:cubicBezTo>
                  <a:pt x="706" y="10"/>
                  <a:pt x="706" y="10"/>
                  <a:pt x="706" y="10"/>
                </a:cubicBezTo>
                <a:cubicBezTo>
                  <a:pt x="706" y="9"/>
                  <a:pt x="706" y="9"/>
                  <a:pt x="706" y="9"/>
                </a:cubicBezTo>
                <a:cubicBezTo>
                  <a:pt x="710" y="9"/>
                  <a:pt x="710" y="9"/>
                  <a:pt x="710" y="9"/>
                </a:cubicBezTo>
                <a:cubicBezTo>
                  <a:pt x="710" y="8"/>
                  <a:pt x="710" y="8"/>
                  <a:pt x="710" y="8"/>
                </a:cubicBezTo>
                <a:cubicBezTo>
                  <a:pt x="723" y="8"/>
                  <a:pt x="723" y="8"/>
                  <a:pt x="723" y="8"/>
                </a:cubicBezTo>
                <a:cubicBezTo>
                  <a:pt x="730" y="7"/>
                  <a:pt x="730" y="7"/>
                  <a:pt x="730" y="7"/>
                </a:cubicBezTo>
                <a:cubicBezTo>
                  <a:pt x="730" y="9"/>
                  <a:pt x="730" y="9"/>
                  <a:pt x="730" y="9"/>
                </a:cubicBezTo>
                <a:cubicBezTo>
                  <a:pt x="732" y="9"/>
                  <a:pt x="732" y="9"/>
                  <a:pt x="732" y="9"/>
                </a:cubicBezTo>
                <a:cubicBezTo>
                  <a:pt x="733" y="11"/>
                  <a:pt x="733" y="11"/>
                  <a:pt x="733" y="11"/>
                </a:cubicBezTo>
                <a:cubicBezTo>
                  <a:pt x="738" y="12"/>
                  <a:pt x="738" y="12"/>
                  <a:pt x="738" y="12"/>
                </a:cubicBezTo>
                <a:cubicBezTo>
                  <a:pt x="738" y="10"/>
                  <a:pt x="738" y="10"/>
                  <a:pt x="738" y="10"/>
                </a:cubicBezTo>
                <a:cubicBezTo>
                  <a:pt x="746" y="12"/>
                  <a:pt x="746" y="12"/>
                  <a:pt x="746" y="12"/>
                </a:cubicBezTo>
                <a:cubicBezTo>
                  <a:pt x="747" y="11"/>
                  <a:pt x="747" y="11"/>
                  <a:pt x="747" y="11"/>
                </a:cubicBezTo>
                <a:cubicBezTo>
                  <a:pt x="749" y="10"/>
                  <a:pt x="749" y="10"/>
                  <a:pt x="749" y="10"/>
                </a:cubicBezTo>
                <a:cubicBezTo>
                  <a:pt x="752" y="8"/>
                  <a:pt x="757" y="9"/>
                  <a:pt x="761" y="10"/>
                </a:cubicBezTo>
                <a:cubicBezTo>
                  <a:pt x="761" y="9"/>
                  <a:pt x="761" y="9"/>
                  <a:pt x="761" y="9"/>
                </a:cubicBezTo>
                <a:cubicBezTo>
                  <a:pt x="772" y="9"/>
                  <a:pt x="772" y="9"/>
                  <a:pt x="772" y="9"/>
                </a:cubicBezTo>
                <a:cubicBezTo>
                  <a:pt x="774" y="7"/>
                  <a:pt x="774" y="7"/>
                  <a:pt x="774" y="7"/>
                </a:cubicBezTo>
                <a:cubicBezTo>
                  <a:pt x="777" y="8"/>
                  <a:pt x="777" y="8"/>
                  <a:pt x="777" y="8"/>
                </a:cubicBezTo>
                <a:cubicBezTo>
                  <a:pt x="777" y="7"/>
                  <a:pt x="777" y="7"/>
                  <a:pt x="777" y="7"/>
                </a:cubicBezTo>
                <a:cubicBezTo>
                  <a:pt x="782" y="8"/>
                  <a:pt x="782" y="8"/>
                  <a:pt x="782" y="8"/>
                </a:cubicBezTo>
                <a:cubicBezTo>
                  <a:pt x="782" y="0"/>
                  <a:pt x="782" y="0"/>
                  <a:pt x="782" y="0"/>
                </a:cubicBezTo>
                <a:cubicBezTo>
                  <a:pt x="791" y="5"/>
                  <a:pt x="791" y="5"/>
                  <a:pt x="791" y="5"/>
                </a:cubicBezTo>
                <a:cubicBezTo>
                  <a:pt x="791" y="6"/>
                  <a:pt x="792" y="6"/>
                  <a:pt x="793" y="7"/>
                </a:cubicBezTo>
                <a:cubicBezTo>
                  <a:pt x="799" y="7"/>
                  <a:pt x="799" y="7"/>
                  <a:pt x="799" y="7"/>
                </a:cubicBezTo>
                <a:cubicBezTo>
                  <a:pt x="799" y="8"/>
                  <a:pt x="799" y="8"/>
                  <a:pt x="799" y="8"/>
                </a:cubicBezTo>
                <a:cubicBezTo>
                  <a:pt x="800" y="8"/>
                  <a:pt x="800" y="8"/>
                  <a:pt x="800" y="8"/>
                </a:cubicBezTo>
                <a:cubicBezTo>
                  <a:pt x="800" y="8"/>
                  <a:pt x="800" y="8"/>
                  <a:pt x="800" y="8"/>
                </a:cubicBezTo>
                <a:cubicBezTo>
                  <a:pt x="817" y="5"/>
                  <a:pt x="817" y="5"/>
                  <a:pt x="817" y="5"/>
                </a:cubicBezTo>
                <a:cubicBezTo>
                  <a:pt x="818" y="7"/>
                  <a:pt x="818" y="7"/>
                  <a:pt x="818" y="7"/>
                </a:cubicBezTo>
                <a:cubicBezTo>
                  <a:pt x="818" y="7"/>
                  <a:pt x="819" y="7"/>
                  <a:pt x="820" y="7"/>
                </a:cubicBezTo>
                <a:cubicBezTo>
                  <a:pt x="822" y="7"/>
                  <a:pt x="822" y="7"/>
                  <a:pt x="822" y="7"/>
                </a:cubicBezTo>
                <a:cubicBezTo>
                  <a:pt x="826" y="8"/>
                  <a:pt x="826" y="8"/>
                  <a:pt x="826" y="8"/>
                </a:cubicBezTo>
                <a:cubicBezTo>
                  <a:pt x="826" y="10"/>
                  <a:pt x="826" y="10"/>
                  <a:pt x="826" y="10"/>
                </a:cubicBezTo>
                <a:cubicBezTo>
                  <a:pt x="830" y="11"/>
                  <a:pt x="830" y="11"/>
                  <a:pt x="830" y="11"/>
                </a:cubicBezTo>
                <a:cubicBezTo>
                  <a:pt x="836" y="8"/>
                  <a:pt x="836" y="8"/>
                  <a:pt x="836" y="8"/>
                </a:cubicBezTo>
                <a:cubicBezTo>
                  <a:pt x="836" y="12"/>
                  <a:pt x="836" y="12"/>
                  <a:pt x="836" y="12"/>
                </a:cubicBezTo>
                <a:cubicBezTo>
                  <a:pt x="839" y="12"/>
                  <a:pt x="841" y="11"/>
                  <a:pt x="842" y="10"/>
                </a:cubicBezTo>
                <a:cubicBezTo>
                  <a:pt x="844" y="9"/>
                  <a:pt x="844" y="9"/>
                  <a:pt x="844" y="9"/>
                </a:cubicBezTo>
                <a:cubicBezTo>
                  <a:pt x="848" y="10"/>
                  <a:pt x="848" y="10"/>
                  <a:pt x="848" y="10"/>
                </a:cubicBezTo>
                <a:cubicBezTo>
                  <a:pt x="849" y="10"/>
                  <a:pt x="850" y="10"/>
                  <a:pt x="851" y="9"/>
                </a:cubicBezTo>
                <a:cubicBezTo>
                  <a:pt x="853" y="8"/>
                  <a:pt x="854" y="8"/>
                  <a:pt x="856" y="7"/>
                </a:cubicBezTo>
                <a:cubicBezTo>
                  <a:pt x="858" y="0"/>
                  <a:pt x="858" y="0"/>
                  <a:pt x="858" y="0"/>
                </a:cubicBezTo>
                <a:cubicBezTo>
                  <a:pt x="864" y="2"/>
                  <a:pt x="864" y="2"/>
                  <a:pt x="864" y="2"/>
                </a:cubicBezTo>
                <a:cubicBezTo>
                  <a:pt x="865" y="3"/>
                  <a:pt x="869" y="4"/>
                  <a:pt x="870" y="7"/>
                </a:cubicBezTo>
                <a:cubicBezTo>
                  <a:pt x="873" y="7"/>
                  <a:pt x="873" y="7"/>
                  <a:pt x="873" y="7"/>
                </a:cubicBezTo>
                <a:cubicBezTo>
                  <a:pt x="873" y="8"/>
                  <a:pt x="873" y="8"/>
                  <a:pt x="873" y="8"/>
                </a:cubicBezTo>
                <a:cubicBezTo>
                  <a:pt x="879" y="6"/>
                  <a:pt x="879" y="6"/>
                  <a:pt x="879" y="6"/>
                </a:cubicBezTo>
                <a:cubicBezTo>
                  <a:pt x="879" y="9"/>
                  <a:pt x="879" y="9"/>
                  <a:pt x="879" y="9"/>
                </a:cubicBezTo>
                <a:cubicBezTo>
                  <a:pt x="881" y="9"/>
                  <a:pt x="881" y="9"/>
                  <a:pt x="881" y="9"/>
                </a:cubicBezTo>
                <a:cubicBezTo>
                  <a:pt x="881" y="11"/>
                  <a:pt x="881" y="11"/>
                  <a:pt x="881" y="11"/>
                </a:cubicBezTo>
                <a:cubicBezTo>
                  <a:pt x="893" y="12"/>
                  <a:pt x="893" y="12"/>
                  <a:pt x="893" y="12"/>
                </a:cubicBezTo>
                <a:cubicBezTo>
                  <a:pt x="897" y="11"/>
                  <a:pt x="897" y="11"/>
                  <a:pt x="897" y="11"/>
                </a:cubicBezTo>
                <a:cubicBezTo>
                  <a:pt x="898" y="11"/>
                  <a:pt x="898" y="11"/>
                  <a:pt x="899" y="11"/>
                </a:cubicBezTo>
                <a:cubicBezTo>
                  <a:pt x="902" y="11"/>
                  <a:pt x="902" y="11"/>
                  <a:pt x="902" y="11"/>
                </a:cubicBezTo>
                <a:cubicBezTo>
                  <a:pt x="903" y="12"/>
                  <a:pt x="903" y="12"/>
                  <a:pt x="903" y="12"/>
                </a:cubicBezTo>
                <a:cubicBezTo>
                  <a:pt x="905" y="12"/>
                  <a:pt x="905" y="12"/>
                  <a:pt x="905" y="12"/>
                </a:cubicBezTo>
                <a:cubicBezTo>
                  <a:pt x="907" y="11"/>
                  <a:pt x="907" y="11"/>
                  <a:pt x="907" y="11"/>
                </a:cubicBezTo>
                <a:cubicBezTo>
                  <a:pt x="910" y="10"/>
                  <a:pt x="912" y="10"/>
                  <a:pt x="915" y="10"/>
                </a:cubicBezTo>
                <a:cubicBezTo>
                  <a:pt x="918" y="10"/>
                  <a:pt x="921" y="10"/>
                  <a:pt x="923" y="11"/>
                </a:cubicBezTo>
                <a:cubicBezTo>
                  <a:pt x="924" y="11"/>
                  <a:pt x="925" y="11"/>
                  <a:pt x="926" y="11"/>
                </a:cubicBezTo>
                <a:cubicBezTo>
                  <a:pt x="926" y="9"/>
                  <a:pt x="926" y="9"/>
                  <a:pt x="926" y="9"/>
                </a:cubicBezTo>
                <a:cubicBezTo>
                  <a:pt x="934" y="8"/>
                  <a:pt x="934" y="8"/>
                  <a:pt x="934" y="8"/>
                </a:cubicBezTo>
                <a:cubicBezTo>
                  <a:pt x="934" y="7"/>
                  <a:pt x="934" y="7"/>
                  <a:pt x="934" y="7"/>
                </a:cubicBezTo>
                <a:cubicBezTo>
                  <a:pt x="937" y="7"/>
                  <a:pt x="937" y="7"/>
                  <a:pt x="937" y="7"/>
                </a:cubicBezTo>
                <a:cubicBezTo>
                  <a:pt x="941" y="6"/>
                  <a:pt x="941" y="6"/>
                  <a:pt x="941" y="6"/>
                </a:cubicBezTo>
                <a:cubicBezTo>
                  <a:pt x="941" y="7"/>
                  <a:pt x="941" y="7"/>
                  <a:pt x="941" y="7"/>
                </a:cubicBezTo>
                <a:cubicBezTo>
                  <a:pt x="947" y="7"/>
                  <a:pt x="947" y="7"/>
                  <a:pt x="947" y="7"/>
                </a:cubicBezTo>
                <a:cubicBezTo>
                  <a:pt x="947" y="8"/>
                  <a:pt x="947" y="8"/>
                  <a:pt x="947" y="8"/>
                </a:cubicBezTo>
                <a:cubicBezTo>
                  <a:pt x="953" y="6"/>
                  <a:pt x="953" y="6"/>
                  <a:pt x="953" y="6"/>
                </a:cubicBezTo>
                <a:cubicBezTo>
                  <a:pt x="953" y="9"/>
                  <a:pt x="953" y="9"/>
                  <a:pt x="953" y="9"/>
                </a:cubicBezTo>
                <a:cubicBezTo>
                  <a:pt x="954" y="9"/>
                  <a:pt x="954" y="9"/>
                  <a:pt x="954" y="9"/>
                </a:cubicBezTo>
                <a:cubicBezTo>
                  <a:pt x="955" y="9"/>
                  <a:pt x="955" y="9"/>
                  <a:pt x="956" y="9"/>
                </a:cubicBezTo>
                <a:cubicBezTo>
                  <a:pt x="957" y="8"/>
                  <a:pt x="957" y="8"/>
                  <a:pt x="957" y="8"/>
                </a:cubicBezTo>
                <a:cubicBezTo>
                  <a:pt x="957" y="7"/>
                  <a:pt x="957" y="7"/>
                  <a:pt x="957" y="7"/>
                </a:cubicBezTo>
                <a:cubicBezTo>
                  <a:pt x="970" y="7"/>
                  <a:pt x="970" y="7"/>
                  <a:pt x="970" y="7"/>
                </a:cubicBezTo>
                <a:cubicBezTo>
                  <a:pt x="970" y="8"/>
                  <a:pt x="970" y="8"/>
                  <a:pt x="970" y="8"/>
                </a:cubicBezTo>
                <a:cubicBezTo>
                  <a:pt x="971" y="8"/>
                  <a:pt x="971" y="8"/>
                  <a:pt x="971" y="8"/>
                </a:cubicBezTo>
                <a:cubicBezTo>
                  <a:pt x="977" y="7"/>
                  <a:pt x="977" y="7"/>
                  <a:pt x="977" y="7"/>
                </a:cubicBezTo>
                <a:cubicBezTo>
                  <a:pt x="977" y="7"/>
                  <a:pt x="977" y="7"/>
                  <a:pt x="977" y="7"/>
                </a:cubicBezTo>
                <a:cubicBezTo>
                  <a:pt x="977" y="7"/>
                  <a:pt x="977" y="7"/>
                  <a:pt x="977" y="7"/>
                </a:cubicBezTo>
                <a:cubicBezTo>
                  <a:pt x="977" y="4"/>
                  <a:pt x="977" y="4"/>
                  <a:pt x="977" y="4"/>
                </a:cubicBezTo>
                <a:cubicBezTo>
                  <a:pt x="981" y="6"/>
                  <a:pt x="981" y="6"/>
                  <a:pt x="981" y="6"/>
                </a:cubicBezTo>
                <a:cubicBezTo>
                  <a:pt x="981" y="6"/>
                  <a:pt x="981" y="6"/>
                  <a:pt x="981" y="6"/>
                </a:cubicBezTo>
                <a:cubicBezTo>
                  <a:pt x="981" y="6"/>
                  <a:pt x="981" y="6"/>
                  <a:pt x="981" y="6"/>
                </a:cubicBezTo>
                <a:cubicBezTo>
                  <a:pt x="984" y="8"/>
                  <a:pt x="984" y="8"/>
                  <a:pt x="984" y="8"/>
                </a:cubicBezTo>
                <a:cubicBezTo>
                  <a:pt x="987" y="8"/>
                  <a:pt x="987" y="8"/>
                  <a:pt x="987" y="8"/>
                </a:cubicBezTo>
                <a:cubicBezTo>
                  <a:pt x="987" y="8"/>
                  <a:pt x="987" y="8"/>
                  <a:pt x="987" y="8"/>
                </a:cubicBezTo>
                <a:cubicBezTo>
                  <a:pt x="1012" y="8"/>
                  <a:pt x="1012" y="8"/>
                  <a:pt x="1012" y="8"/>
                </a:cubicBezTo>
                <a:cubicBezTo>
                  <a:pt x="1019" y="6"/>
                  <a:pt x="1019" y="6"/>
                  <a:pt x="1019" y="6"/>
                </a:cubicBezTo>
                <a:cubicBezTo>
                  <a:pt x="1019" y="10"/>
                  <a:pt x="1019" y="10"/>
                  <a:pt x="1019" y="10"/>
                </a:cubicBezTo>
                <a:cubicBezTo>
                  <a:pt x="1024" y="11"/>
                  <a:pt x="1024" y="11"/>
                  <a:pt x="1024" y="11"/>
                </a:cubicBezTo>
                <a:cubicBezTo>
                  <a:pt x="1024" y="9"/>
                  <a:pt x="1024" y="9"/>
                  <a:pt x="1024" y="9"/>
                </a:cubicBezTo>
                <a:cubicBezTo>
                  <a:pt x="1030" y="11"/>
                  <a:pt x="1030" y="11"/>
                  <a:pt x="1030" y="11"/>
                </a:cubicBezTo>
                <a:cubicBezTo>
                  <a:pt x="1032" y="11"/>
                  <a:pt x="1032" y="11"/>
                  <a:pt x="1032" y="11"/>
                </a:cubicBezTo>
                <a:cubicBezTo>
                  <a:pt x="1032" y="8"/>
                  <a:pt x="1032" y="8"/>
                  <a:pt x="1032" y="8"/>
                </a:cubicBezTo>
                <a:cubicBezTo>
                  <a:pt x="1055" y="12"/>
                  <a:pt x="1055" y="12"/>
                  <a:pt x="1055" y="12"/>
                </a:cubicBezTo>
                <a:cubicBezTo>
                  <a:pt x="1059" y="12"/>
                  <a:pt x="1059" y="12"/>
                  <a:pt x="1059" y="12"/>
                </a:cubicBezTo>
                <a:cubicBezTo>
                  <a:pt x="1059" y="11"/>
                  <a:pt x="1059" y="11"/>
                  <a:pt x="1059" y="11"/>
                </a:cubicBezTo>
                <a:cubicBezTo>
                  <a:pt x="1072" y="11"/>
                  <a:pt x="1072" y="11"/>
                  <a:pt x="1072" y="11"/>
                </a:cubicBezTo>
                <a:cubicBezTo>
                  <a:pt x="1072" y="13"/>
                  <a:pt x="1072" y="13"/>
                  <a:pt x="1072" y="13"/>
                </a:cubicBezTo>
                <a:cubicBezTo>
                  <a:pt x="1073" y="13"/>
                  <a:pt x="1074" y="13"/>
                  <a:pt x="1074" y="13"/>
                </a:cubicBezTo>
                <a:cubicBezTo>
                  <a:pt x="1078" y="13"/>
                  <a:pt x="1080" y="12"/>
                  <a:pt x="1081" y="12"/>
                </a:cubicBezTo>
                <a:cubicBezTo>
                  <a:pt x="1083" y="8"/>
                  <a:pt x="1083" y="8"/>
                  <a:pt x="1083" y="8"/>
                </a:cubicBezTo>
                <a:cubicBezTo>
                  <a:pt x="1103" y="10"/>
                  <a:pt x="1103" y="10"/>
                  <a:pt x="1103" y="10"/>
                </a:cubicBezTo>
                <a:cubicBezTo>
                  <a:pt x="1103" y="11"/>
                  <a:pt x="1103" y="11"/>
                  <a:pt x="1103" y="11"/>
                </a:cubicBezTo>
                <a:cubicBezTo>
                  <a:pt x="1114" y="11"/>
                  <a:pt x="1114" y="11"/>
                  <a:pt x="1114" y="11"/>
                </a:cubicBezTo>
                <a:cubicBezTo>
                  <a:pt x="1114" y="12"/>
                  <a:pt x="1114" y="12"/>
                  <a:pt x="1114" y="12"/>
                </a:cubicBezTo>
                <a:cubicBezTo>
                  <a:pt x="1124" y="12"/>
                  <a:pt x="1124" y="12"/>
                  <a:pt x="1124" y="12"/>
                </a:cubicBezTo>
                <a:cubicBezTo>
                  <a:pt x="1124" y="12"/>
                  <a:pt x="1124" y="12"/>
                  <a:pt x="1124" y="12"/>
                </a:cubicBezTo>
                <a:cubicBezTo>
                  <a:pt x="1127" y="12"/>
                  <a:pt x="1127" y="12"/>
                  <a:pt x="1127" y="12"/>
                </a:cubicBezTo>
                <a:cubicBezTo>
                  <a:pt x="1127" y="11"/>
                  <a:pt x="1127" y="11"/>
                  <a:pt x="1127" y="11"/>
                </a:cubicBezTo>
                <a:cubicBezTo>
                  <a:pt x="1140" y="11"/>
                  <a:pt x="1140" y="11"/>
                  <a:pt x="1140" y="11"/>
                </a:cubicBezTo>
                <a:cubicBezTo>
                  <a:pt x="1140" y="12"/>
                  <a:pt x="1140" y="12"/>
                  <a:pt x="1140" y="12"/>
                </a:cubicBezTo>
                <a:cubicBezTo>
                  <a:pt x="1151" y="12"/>
                  <a:pt x="1151" y="12"/>
                  <a:pt x="1151" y="12"/>
                </a:cubicBezTo>
                <a:cubicBezTo>
                  <a:pt x="1151" y="11"/>
                  <a:pt x="1151" y="11"/>
                  <a:pt x="1151" y="11"/>
                </a:cubicBezTo>
                <a:cubicBezTo>
                  <a:pt x="1156" y="11"/>
                  <a:pt x="1156" y="11"/>
                  <a:pt x="1156" y="11"/>
                </a:cubicBezTo>
                <a:cubicBezTo>
                  <a:pt x="1160" y="10"/>
                  <a:pt x="1160" y="10"/>
                  <a:pt x="1160" y="10"/>
                </a:cubicBezTo>
                <a:cubicBezTo>
                  <a:pt x="1163" y="9"/>
                  <a:pt x="1167" y="10"/>
                  <a:pt x="1172" y="12"/>
                </a:cubicBezTo>
                <a:cubicBezTo>
                  <a:pt x="1172" y="12"/>
                  <a:pt x="1172" y="12"/>
                  <a:pt x="1172" y="12"/>
                </a:cubicBezTo>
                <a:cubicBezTo>
                  <a:pt x="1188" y="12"/>
                  <a:pt x="1188" y="12"/>
                  <a:pt x="1188" y="12"/>
                </a:cubicBezTo>
                <a:cubicBezTo>
                  <a:pt x="1188" y="11"/>
                  <a:pt x="1188" y="11"/>
                  <a:pt x="1188" y="11"/>
                </a:cubicBezTo>
                <a:cubicBezTo>
                  <a:pt x="1190" y="10"/>
                  <a:pt x="1190" y="10"/>
                  <a:pt x="1190" y="10"/>
                </a:cubicBezTo>
                <a:cubicBezTo>
                  <a:pt x="1194" y="8"/>
                  <a:pt x="1199" y="9"/>
                  <a:pt x="1204" y="10"/>
                </a:cubicBezTo>
                <a:cubicBezTo>
                  <a:pt x="1204" y="9"/>
                  <a:pt x="1204" y="9"/>
                  <a:pt x="1204" y="9"/>
                </a:cubicBezTo>
                <a:cubicBezTo>
                  <a:pt x="1207" y="9"/>
                  <a:pt x="1207" y="9"/>
                  <a:pt x="1207" y="9"/>
                </a:cubicBezTo>
                <a:cubicBezTo>
                  <a:pt x="1207" y="8"/>
                  <a:pt x="1207" y="8"/>
                  <a:pt x="1207" y="8"/>
                </a:cubicBezTo>
                <a:cubicBezTo>
                  <a:pt x="1211" y="8"/>
                  <a:pt x="1211" y="8"/>
                  <a:pt x="1211" y="8"/>
                </a:cubicBezTo>
                <a:cubicBezTo>
                  <a:pt x="1211" y="7"/>
                  <a:pt x="1211" y="7"/>
                  <a:pt x="1211" y="7"/>
                </a:cubicBezTo>
                <a:cubicBezTo>
                  <a:pt x="1224" y="7"/>
                  <a:pt x="1224" y="7"/>
                  <a:pt x="1224" y="7"/>
                </a:cubicBezTo>
                <a:cubicBezTo>
                  <a:pt x="1224" y="8"/>
                  <a:pt x="1224" y="8"/>
                  <a:pt x="1224" y="8"/>
                </a:cubicBezTo>
                <a:cubicBezTo>
                  <a:pt x="1225" y="8"/>
                  <a:pt x="1225" y="8"/>
                  <a:pt x="1225" y="8"/>
                </a:cubicBezTo>
                <a:cubicBezTo>
                  <a:pt x="1226" y="8"/>
                  <a:pt x="1227" y="8"/>
                  <a:pt x="1229" y="8"/>
                </a:cubicBezTo>
                <a:cubicBezTo>
                  <a:pt x="1229" y="8"/>
                  <a:pt x="1229" y="8"/>
                  <a:pt x="1229" y="8"/>
                </a:cubicBezTo>
                <a:cubicBezTo>
                  <a:pt x="1229" y="8"/>
                  <a:pt x="1229" y="8"/>
                  <a:pt x="1229" y="8"/>
                </a:cubicBezTo>
                <a:cubicBezTo>
                  <a:pt x="1234" y="9"/>
                  <a:pt x="1234" y="9"/>
                  <a:pt x="1234" y="9"/>
                </a:cubicBezTo>
                <a:cubicBezTo>
                  <a:pt x="1240" y="9"/>
                  <a:pt x="1240" y="9"/>
                  <a:pt x="1240" y="9"/>
                </a:cubicBezTo>
                <a:cubicBezTo>
                  <a:pt x="1240" y="11"/>
                  <a:pt x="1240" y="11"/>
                  <a:pt x="1240" y="11"/>
                </a:cubicBezTo>
                <a:cubicBezTo>
                  <a:pt x="1246" y="11"/>
                  <a:pt x="1246" y="11"/>
                  <a:pt x="1246" y="11"/>
                </a:cubicBezTo>
                <a:cubicBezTo>
                  <a:pt x="1246" y="12"/>
                  <a:pt x="1246" y="12"/>
                  <a:pt x="1246" y="12"/>
                </a:cubicBezTo>
                <a:cubicBezTo>
                  <a:pt x="1251" y="12"/>
                  <a:pt x="1251" y="12"/>
                  <a:pt x="1251" y="12"/>
                </a:cubicBezTo>
                <a:cubicBezTo>
                  <a:pt x="1251" y="11"/>
                  <a:pt x="1251" y="11"/>
                  <a:pt x="1251" y="11"/>
                </a:cubicBezTo>
                <a:cubicBezTo>
                  <a:pt x="1256" y="11"/>
                  <a:pt x="1256" y="11"/>
                  <a:pt x="1256" y="11"/>
                </a:cubicBezTo>
                <a:cubicBezTo>
                  <a:pt x="1257" y="9"/>
                  <a:pt x="1257" y="9"/>
                  <a:pt x="1257" y="9"/>
                </a:cubicBezTo>
                <a:cubicBezTo>
                  <a:pt x="1259" y="9"/>
                  <a:pt x="1259" y="9"/>
                  <a:pt x="1259" y="9"/>
                </a:cubicBezTo>
                <a:cubicBezTo>
                  <a:pt x="1260" y="8"/>
                  <a:pt x="1261" y="8"/>
                  <a:pt x="1262" y="8"/>
                </a:cubicBezTo>
                <a:cubicBezTo>
                  <a:pt x="1263" y="8"/>
                  <a:pt x="1264" y="8"/>
                  <a:pt x="1266" y="10"/>
                </a:cubicBezTo>
                <a:cubicBezTo>
                  <a:pt x="1267" y="10"/>
                  <a:pt x="1267" y="9"/>
                  <a:pt x="1268" y="9"/>
                </a:cubicBezTo>
                <a:cubicBezTo>
                  <a:pt x="1269" y="9"/>
                  <a:pt x="1270" y="9"/>
                  <a:pt x="1271" y="8"/>
                </a:cubicBezTo>
                <a:cubicBezTo>
                  <a:pt x="1278" y="7"/>
                  <a:pt x="1278" y="7"/>
                  <a:pt x="1278" y="7"/>
                </a:cubicBezTo>
                <a:cubicBezTo>
                  <a:pt x="1278" y="10"/>
                  <a:pt x="1278" y="10"/>
                  <a:pt x="1278" y="10"/>
                </a:cubicBezTo>
                <a:cubicBezTo>
                  <a:pt x="1280" y="10"/>
                  <a:pt x="1283" y="10"/>
                  <a:pt x="1285" y="10"/>
                </a:cubicBezTo>
                <a:cubicBezTo>
                  <a:pt x="1287" y="10"/>
                  <a:pt x="1288" y="10"/>
                  <a:pt x="1290" y="10"/>
                </a:cubicBezTo>
                <a:cubicBezTo>
                  <a:pt x="1294" y="10"/>
                  <a:pt x="1296" y="10"/>
                  <a:pt x="1299" y="10"/>
                </a:cubicBezTo>
                <a:cubicBezTo>
                  <a:pt x="1300" y="9"/>
                  <a:pt x="1300" y="9"/>
                  <a:pt x="1300" y="9"/>
                </a:cubicBezTo>
                <a:cubicBezTo>
                  <a:pt x="1316" y="9"/>
                  <a:pt x="1316" y="9"/>
                  <a:pt x="1316" y="9"/>
                </a:cubicBezTo>
                <a:cubicBezTo>
                  <a:pt x="1330" y="5"/>
                  <a:pt x="1330" y="5"/>
                  <a:pt x="1330" y="5"/>
                </a:cubicBezTo>
                <a:cubicBezTo>
                  <a:pt x="1330" y="9"/>
                  <a:pt x="1330" y="9"/>
                  <a:pt x="1330" y="9"/>
                </a:cubicBezTo>
                <a:cubicBezTo>
                  <a:pt x="1350" y="14"/>
                  <a:pt x="1350" y="14"/>
                  <a:pt x="1350" y="14"/>
                </a:cubicBezTo>
                <a:cubicBezTo>
                  <a:pt x="1352" y="13"/>
                  <a:pt x="1353" y="13"/>
                  <a:pt x="1355" y="13"/>
                </a:cubicBezTo>
                <a:cubicBezTo>
                  <a:pt x="1358" y="14"/>
                  <a:pt x="1358" y="14"/>
                  <a:pt x="1358" y="14"/>
                </a:cubicBezTo>
                <a:cubicBezTo>
                  <a:pt x="1360" y="11"/>
                  <a:pt x="1360" y="11"/>
                  <a:pt x="1360" y="11"/>
                </a:cubicBezTo>
                <a:cubicBezTo>
                  <a:pt x="1366" y="11"/>
                  <a:pt x="1366" y="11"/>
                  <a:pt x="1366" y="11"/>
                </a:cubicBezTo>
                <a:cubicBezTo>
                  <a:pt x="1367" y="12"/>
                  <a:pt x="1367" y="12"/>
                  <a:pt x="1367" y="12"/>
                </a:cubicBezTo>
                <a:cubicBezTo>
                  <a:pt x="1367" y="12"/>
                  <a:pt x="1367" y="12"/>
                  <a:pt x="1367" y="12"/>
                </a:cubicBezTo>
                <a:cubicBezTo>
                  <a:pt x="1367" y="12"/>
                  <a:pt x="1368" y="12"/>
                  <a:pt x="1369" y="12"/>
                </a:cubicBezTo>
                <a:cubicBezTo>
                  <a:pt x="1370" y="12"/>
                  <a:pt x="1371" y="12"/>
                  <a:pt x="1372" y="12"/>
                </a:cubicBezTo>
                <a:cubicBezTo>
                  <a:pt x="1374" y="12"/>
                  <a:pt x="1376" y="12"/>
                  <a:pt x="1378" y="12"/>
                </a:cubicBezTo>
                <a:cubicBezTo>
                  <a:pt x="1378" y="8"/>
                  <a:pt x="1378" y="8"/>
                  <a:pt x="1378" y="8"/>
                </a:cubicBezTo>
                <a:cubicBezTo>
                  <a:pt x="1383" y="10"/>
                  <a:pt x="1383" y="10"/>
                  <a:pt x="1383" y="10"/>
                </a:cubicBezTo>
                <a:cubicBezTo>
                  <a:pt x="1404" y="13"/>
                  <a:pt x="1404" y="13"/>
                  <a:pt x="1404" y="13"/>
                </a:cubicBezTo>
                <a:cubicBezTo>
                  <a:pt x="1416" y="11"/>
                  <a:pt x="1416" y="11"/>
                  <a:pt x="1416" y="11"/>
                </a:cubicBezTo>
                <a:cubicBezTo>
                  <a:pt x="1417" y="12"/>
                  <a:pt x="1417" y="12"/>
                  <a:pt x="1417" y="12"/>
                </a:cubicBezTo>
                <a:cubicBezTo>
                  <a:pt x="1420" y="12"/>
                  <a:pt x="1420" y="12"/>
                  <a:pt x="1420" y="12"/>
                </a:cubicBezTo>
                <a:cubicBezTo>
                  <a:pt x="1420" y="11"/>
                  <a:pt x="1420" y="11"/>
                  <a:pt x="1420" y="11"/>
                </a:cubicBezTo>
                <a:cubicBezTo>
                  <a:pt x="1424" y="11"/>
                  <a:pt x="1424" y="11"/>
                  <a:pt x="1424" y="11"/>
                </a:cubicBezTo>
                <a:cubicBezTo>
                  <a:pt x="1424" y="8"/>
                  <a:pt x="1424" y="8"/>
                  <a:pt x="1424" y="8"/>
                </a:cubicBezTo>
                <a:cubicBezTo>
                  <a:pt x="1437" y="11"/>
                  <a:pt x="1437" y="11"/>
                  <a:pt x="1437" y="11"/>
                </a:cubicBezTo>
                <a:cubicBezTo>
                  <a:pt x="1438" y="11"/>
                  <a:pt x="1438" y="10"/>
                  <a:pt x="1439" y="10"/>
                </a:cubicBezTo>
                <a:cubicBezTo>
                  <a:pt x="1442" y="10"/>
                  <a:pt x="1447" y="9"/>
                  <a:pt x="1451" y="10"/>
                </a:cubicBezTo>
                <a:cubicBezTo>
                  <a:pt x="1455" y="11"/>
                  <a:pt x="1455" y="11"/>
                  <a:pt x="1455" y="11"/>
                </a:cubicBezTo>
                <a:cubicBezTo>
                  <a:pt x="1469" y="11"/>
                  <a:pt x="1469" y="11"/>
                  <a:pt x="1469" y="11"/>
                </a:cubicBezTo>
                <a:cubicBezTo>
                  <a:pt x="1476" y="10"/>
                  <a:pt x="1476" y="10"/>
                  <a:pt x="1476" y="10"/>
                </a:cubicBezTo>
                <a:cubicBezTo>
                  <a:pt x="1476" y="12"/>
                  <a:pt x="1476" y="12"/>
                  <a:pt x="1476" y="12"/>
                </a:cubicBezTo>
                <a:cubicBezTo>
                  <a:pt x="1481" y="12"/>
                  <a:pt x="1481" y="12"/>
                  <a:pt x="1481" y="12"/>
                </a:cubicBezTo>
                <a:cubicBezTo>
                  <a:pt x="1481" y="13"/>
                  <a:pt x="1481" y="13"/>
                  <a:pt x="1481" y="13"/>
                </a:cubicBezTo>
                <a:cubicBezTo>
                  <a:pt x="1491" y="13"/>
                  <a:pt x="1491" y="13"/>
                  <a:pt x="1491" y="13"/>
                </a:cubicBezTo>
                <a:cubicBezTo>
                  <a:pt x="1491" y="14"/>
                  <a:pt x="1491" y="14"/>
                  <a:pt x="1491" y="14"/>
                </a:cubicBezTo>
                <a:cubicBezTo>
                  <a:pt x="1493" y="14"/>
                  <a:pt x="1493" y="14"/>
                  <a:pt x="1493" y="14"/>
                </a:cubicBezTo>
                <a:cubicBezTo>
                  <a:pt x="1496" y="11"/>
                  <a:pt x="1499" y="9"/>
                  <a:pt x="1505" y="9"/>
                </a:cubicBezTo>
                <a:cubicBezTo>
                  <a:pt x="1506" y="9"/>
                  <a:pt x="1508" y="9"/>
                  <a:pt x="1509" y="9"/>
                </a:cubicBezTo>
                <a:cubicBezTo>
                  <a:pt x="1510" y="9"/>
                  <a:pt x="1511" y="9"/>
                  <a:pt x="1512" y="9"/>
                </a:cubicBezTo>
                <a:cubicBezTo>
                  <a:pt x="1513" y="10"/>
                  <a:pt x="1513" y="10"/>
                  <a:pt x="1513" y="10"/>
                </a:cubicBezTo>
                <a:cubicBezTo>
                  <a:pt x="1515" y="6"/>
                  <a:pt x="1515" y="6"/>
                  <a:pt x="1515" y="6"/>
                </a:cubicBezTo>
                <a:cubicBezTo>
                  <a:pt x="1520" y="7"/>
                  <a:pt x="1520" y="7"/>
                  <a:pt x="1520" y="7"/>
                </a:cubicBezTo>
                <a:cubicBezTo>
                  <a:pt x="1528" y="11"/>
                  <a:pt x="1533" y="12"/>
                  <a:pt x="1545" y="12"/>
                </a:cubicBezTo>
                <a:cubicBezTo>
                  <a:pt x="1547" y="12"/>
                  <a:pt x="1547" y="12"/>
                  <a:pt x="1547" y="12"/>
                </a:cubicBezTo>
                <a:cubicBezTo>
                  <a:pt x="1547" y="11"/>
                  <a:pt x="1547" y="11"/>
                  <a:pt x="1547" y="11"/>
                </a:cubicBezTo>
                <a:cubicBezTo>
                  <a:pt x="1550" y="11"/>
                  <a:pt x="1550" y="11"/>
                  <a:pt x="1550" y="11"/>
                </a:cubicBezTo>
                <a:cubicBezTo>
                  <a:pt x="1550" y="7"/>
                  <a:pt x="1550" y="7"/>
                  <a:pt x="1550" y="7"/>
                </a:cubicBezTo>
                <a:cubicBezTo>
                  <a:pt x="1561" y="11"/>
                  <a:pt x="1561" y="11"/>
                  <a:pt x="1561" y="11"/>
                </a:cubicBezTo>
                <a:cubicBezTo>
                  <a:pt x="1561" y="7"/>
                  <a:pt x="1561" y="7"/>
                  <a:pt x="1561" y="7"/>
                </a:cubicBezTo>
                <a:cubicBezTo>
                  <a:pt x="1589" y="11"/>
                  <a:pt x="1589" y="11"/>
                  <a:pt x="1589" y="11"/>
                </a:cubicBezTo>
                <a:cubicBezTo>
                  <a:pt x="1589" y="11"/>
                  <a:pt x="1589" y="11"/>
                  <a:pt x="1589" y="11"/>
                </a:cubicBezTo>
                <a:cubicBezTo>
                  <a:pt x="1597" y="11"/>
                  <a:pt x="1597" y="11"/>
                  <a:pt x="1597" y="11"/>
                </a:cubicBezTo>
                <a:cubicBezTo>
                  <a:pt x="1597" y="11"/>
                  <a:pt x="1597" y="11"/>
                  <a:pt x="1597" y="11"/>
                </a:cubicBezTo>
                <a:cubicBezTo>
                  <a:pt x="1602" y="10"/>
                  <a:pt x="1602" y="10"/>
                  <a:pt x="1602" y="10"/>
                </a:cubicBezTo>
                <a:cubicBezTo>
                  <a:pt x="1602" y="9"/>
                  <a:pt x="1603" y="9"/>
                  <a:pt x="1603" y="9"/>
                </a:cubicBezTo>
                <a:cubicBezTo>
                  <a:pt x="1604" y="9"/>
                  <a:pt x="1606" y="10"/>
                  <a:pt x="1607" y="10"/>
                </a:cubicBezTo>
                <a:cubicBezTo>
                  <a:pt x="1612" y="10"/>
                  <a:pt x="1612" y="10"/>
                  <a:pt x="1612" y="10"/>
                </a:cubicBezTo>
                <a:cubicBezTo>
                  <a:pt x="1612" y="10"/>
                  <a:pt x="1612" y="10"/>
                  <a:pt x="1613" y="9"/>
                </a:cubicBezTo>
                <a:cubicBezTo>
                  <a:pt x="1616" y="8"/>
                  <a:pt x="1619" y="7"/>
                  <a:pt x="1623" y="7"/>
                </a:cubicBezTo>
                <a:cubicBezTo>
                  <a:pt x="1625" y="7"/>
                  <a:pt x="1627" y="7"/>
                  <a:pt x="1628" y="7"/>
                </a:cubicBezTo>
                <a:cubicBezTo>
                  <a:pt x="1632" y="9"/>
                  <a:pt x="1632" y="9"/>
                  <a:pt x="1632" y="9"/>
                </a:cubicBezTo>
                <a:cubicBezTo>
                  <a:pt x="1632" y="10"/>
                  <a:pt x="1632" y="10"/>
                  <a:pt x="1632" y="10"/>
                </a:cubicBezTo>
                <a:cubicBezTo>
                  <a:pt x="1634" y="11"/>
                  <a:pt x="1634" y="11"/>
                  <a:pt x="1634" y="11"/>
                </a:cubicBezTo>
                <a:cubicBezTo>
                  <a:pt x="1634" y="12"/>
                  <a:pt x="1634" y="12"/>
                  <a:pt x="1634" y="12"/>
                </a:cubicBezTo>
                <a:cubicBezTo>
                  <a:pt x="1644" y="12"/>
                  <a:pt x="1644" y="12"/>
                  <a:pt x="1644" y="12"/>
                </a:cubicBezTo>
                <a:cubicBezTo>
                  <a:pt x="1644" y="13"/>
                  <a:pt x="1644" y="13"/>
                  <a:pt x="1644" y="13"/>
                </a:cubicBezTo>
                <a:cubicBezTo>
                  <a:pt x="1648" y="13"/>
                  <a:pt x="1648" y="13"/>
                  <a:pt x="1648" y="13"/>
                </a:cubicBezTo>
                <a:cubicBezTo>
                  <a:pt x="1648" y="15"/>
                  <a:pt x="1648" y="15"/>
                  <a:pt x="1648" y="15"/>
                </a:cubicBezTo>
                <a:cubicBezTo>
                  <a:pt x="1649" y="15"/>
                  <a:pt x="1650" y="15"/>
                  <a:pt x="1652" y="15"/>
                </a:cubicBezTo>
                <a:cubicBezTo>
                  <a:pt x="1654" y="15"/>
                  <a:pt x="1655" y="15"/>
                  <a:pt x="1656" y="15"/>
                </a:cubicBezTo>
                <a:cubicBezTo>
                  <a:pt x="1659" y="10"/>
                  <a:pt x="1659" y="10"/>
                  <a:pt x="1659" y="10"/>
                </a:cubicBezTo>
                <a:cubicBezTo>
                  <a:pt x="1672" y="12"/>
                  <a:pt x="1672" y="12"/>
                  <a:pt x="1672" y="12"/>
                </a:cubicBezTo>
                <a:cubicBezTo>
                  <a:pt x="1673" y="11"/>
                  <a:pt x="1673" y="11"/>
                  <a:pt x="1673" y="11"/>
                </a:cubicBezTo>
                <a:cubicBezTo>
                  <a:pt x="1678" y="11"/>
                  <a:pt x="1678" y="11"/>
                  <a:pt x="1678" y="11"/>
                </a:cubicBezTo>
                <a:cubicBezTo>
                  <a:pt x="1695" y="12"/>
                  <a:pt x="1695" y="12"/>
                  <a:pt x="1695" y="12"/>
                </a:cubicBezTo>
                <a:cubicBezTo>
                  <a:pt x="1695" y="11"/>
                  <a:pt x="1695" y="11"/>
                  <a:pt x="1695" y="11"/>
                </a:cubicBezTo>
                <a:cubicBezTo>
                  <a:pt x="1698" y="11"/>
                  <a:pt x="1698" y="11"/>
                  <a:pt x="1698" y="11"/>
                </a:cubicBezTo>
                <a:cubicBezTo>
                  <a:pt x="1698" y="9"/>
                  <a:pt x="1698" y="9"/>
                  <a:pt x="1698" y="9"/>
                </a:cubicBezTo>
                <a:cubicBezTo>
                  <a:pt x="1705" y="9"/>
                  <a:pt x="1705" y="9"/>
                  <a:pt x="1705" y="9"/>
                </a:cubicBezTo>
                <a:cubicBezTo>
                  <a:pt x="1705" y="8"/>
                  <a:pt x="1705" y="8"/>
                  <a:pt x="1705" y="8"/>
                </a:cubicBezTo>
                <a:cubicBezTo>
                  <a:pt x="1718" y="8"/>
                  <a:pt x="1718" y="8"/>
                  <a:pt x="1718" y="8"/>
                </a:cubicBezTo>
                <a:cubicBezTo>
                  <a:pt x="1718" y="9"/>
                  <a:pt x="1718" y="9"/>
                  <a:pt x="1718" y="9"/>
                </a:cubicBezTo>
                <a:cubicBezTo>
                  <a:pt x="1720" y="9"/>
                  <a:pt x="1720" y="9"/>
                  <a:pt x="1720" y="9"/>
                </a:cubicBezTo>
                <a:cubicBezTo>
                  <a:pt x="1720" y="8"/>
                  <a:pt x="1720" y="8"/>
                  <a:pt x="1720" y="8"/>
                </a:cubicBezTo>
                <a:cubicBezTo>
                  <a:pt x="1740" y="8"/>
                  <a:pt x="1740" y="8"/>
                  <a:pt x="1740" y="8"/>
                </a:cubicBezTo>
                <a:cubicBezTo>
                  <a:pt x="1740" y="10"/>
                  <a:pt x="1740" y="10"/>
                  <a:pt x="1740" y="10"/>
                </a:cubicBezTo>
                <a:cubicBezTo>
                  <a:pt x="1740" y="9"/>
                  <a:pt x="1740" y="9"/>
                  <a:pt x="1740" y="9"/>
                </a:cubicBezTo>
                <a:cubicBezTo>
                  <a:pt x="1774" y="11"/>
                  <a:pt x="1774" y="11"/>
                  <a:pt x="1774" y="11"/>
                </a:cubicBezTo>
                <a:cubicBezTo>
                  <a:pt x="1774" y="12"/>
                  <a:pt x="1774" y="12"/>
                  <a:pt x="1774" y="12"/>
                </a:cubicBezTo>
                <a:cubicBezTo>
                  <a:pt x="1775" y="12"/>
                  <a:pt x="1775" y="12"/>
                  <a:pt x="1775" y="12"/>
                </a:cubicBezTo>
                <a:cubicBezTo>
                  <a:pt x="1776" y="12"/>
                  <a:pt x="1776" y="12"/>
                  <a:pt x="1777" y="12"/>
                </a:cubicBezTo>
                <a:cubicBezTo>
                  <a:pt x="1777" y="11"/>
                  <a:pt x="1777" y="11"/>
                  <a:pt x="1777" y="11"/>
                </a:cubicBezTo>
                <a:cubicBezTo>
                  <a:pt x="1780" y="11"/>
                  <a:pt x="1780" y="11"/>
                  <a:pt x="1780" y="11"/>
                </a:cubicBezTo>
                <a:cubicBezTo>
                  <a:pt x="1780" y="9"/>
                  <a:pt x="1780" y="9"/>
                  <a:pt x="1780" y="9"/>
                </a:cubicBezTo>
                <a:cubicBezTo>
                  <a:pt x="1800" y="9"/>
                  <a:pt x="1800" y="9"/>
                  <a:pt x="1800" y="9"/>
                </a:cubicBezTo>
                <a:cubicBezTo>
                  <a:pt x="1807" y="7"/>
                  <a:pt x="1807" y="7"/>
                  <a:pt x="1807" y="7"/>
                </a:cubicBezTo>
                <a:cubicBezTo>
                  <a:pt x="1807" y="11"/>
                  <a:pt x="1807" y="11"/>
                  <a:pt x="1807" y="11"/>
                </a:cubicBezTo>
                <a:cubicBezTo>
                  <a:pt x="1808" y="11"/>
                  <a:pt x="1809" y="11"/>
                  <a:pt x="1810" y="12"/>
                </a:cubicBezTo>
                <a:cubicBezTo>
                  <a:pt x="1811" y="11"/>
                  <a:pt x="1814" y="10"/>
                  <a:pt x="1817" y="11"/>
                </a:cubicBezTo>
                <a:cubicBezTo>
                  <a:pt x="1822" y="12"/>
                  <a:pt x="1822" y="12"/>
                  <a:pt x="1822" y="12"/>
                </a:cubicBezTo>
                <a:cubicBezTo>
                  <a:pt x="1822" y="12"/>
                  <a:pt x="1822" y="12"/>
                  <a:pt x="1822" y="12"/>
                </a:cubicBezTo>
                <a:cubicBezTo>
                  <a:pt x="1825" y="13"/>
                  <a:pt x="1825" y="13"/>
                  <a:pt x="1825" y="13"/>
                </a:cubicBezTo>
                <a:cubicBezTo>
                  <a:pt x="1825" y="12"/>
                  <a:pt x="1825" y="12"/>
                  <a:pt x="1825" y="12"/>
                </a:cubicBezTo>
                <a:cubicBezTo>
                  <a:pt x="1830" y="12"/>
                  <a:pt x="1830" y="12"/>
                  <a:pt x="1830" y="12"/>
                </a:cubicBezTo>
                <a:cubicBezTo>
                  <a:pt x="1830" y="11"/>
                  <a:pt x="1830" y="11"/>
                  <a:pt x="1830" y="11"/>
                </a:cubicBezTo>
                <a:cubicBezTo>
                  <a:pt x="1843" y="11"/>
                  <a:pt x="1843" y="11"/>
                  <a:pt x="1843" y="11"/>
                </a:cubicBezTo>
                <a:cubicBezTo>
                  <a:pt x="1843" y="12"/>
                  <a:pt x="1843" y="12"/>
                  <a:pt x="1843" y="12"/>
                </a:cubicBezTo>
                <a:cubicBezTo>
                  <a:pt x="1856" y="12"/>
                  <a:pt x="1856" y="12"/>
                  <a:pt x="1856" y="12"/>
                </a:cubicBezTo>
                <a:cubicBezTo>
                  <a:pt x="1856" y="7"/>
                  <a:pt x="1856" y="7"/>
                  <a:pt x="1856" y="7"/>
                </a:cubicBezTo>
                <a:cubicBezTo>
                  <a:pt x="1865" y="12"/>
                  <a:pt x="1865" y="12"/>
                  <a:pt x="1865" y="12"/>
                </a:cubicBezTo>
                <a:cubicBezTo>
                  <a:pt x="1869" y="11"/>
                  <a:pt x="1869" y="11"/>
                  <a:pt x="1869" y="11"/>
                </a:cubicBezTo>
                <a:cubicBezTo>
                  <a:pt x="1869" y="9"/>
                  <a:pt x="1869" y="9"/>
                  <a:pt x="1869" y="9"/>
                </a:cubicBezTo>
                <a:cubicBezTo>
                  <a:pt x="1872" y="9"/>
                  <a:pt x="1872" y="9"/>
                  <a:pt x="1872" y="9"/>
                </a:cubicBezTo>
                <a:cubicBezTo>
                  <a:pt x="1872" y="8"/>
                  <a:pt x="1872" y="8"/>
                  <a:pt x="1872" y="8"/>
                </a:cubicBezTo>
                <a:cubicBezTo>
                  <a:pt x="1878" y="8"/>
                  <a:pt x="1878" y="8"/>
                  <a:pt x="1878" y="8"/>
                </a:cubicBezTo>
                <a:cubicBezTo>
                  <a:pt x="1879" y="8"/>
                  <a:pt x="1880" y="9"/>
                  <a:pt x="1882" y="9"/>
                </a:cubicBezTo>
                <a:cubicBezTo>
                  <a:pt x="1883" y="9"/>
                  <a:pt x="1885" y="9"/>
                  <a:pt x="1887" y="10"/>
                </a:cubicBezTo>
                <a:cubicBezTo>
                  <a:pt x="1890" y="11"/>
                  <a:pt x="1890" y="11"/>
                  <a:pt x="1890" y="11"/>
                </a:cubicBezTo>
                <a:cubicBezTo>
                  <a:pt x="1896" y="11"/>
                  <a:pt x="1896" y="11"/>
                  <a:pt x="1896" y="11"/>
                </a:cubicBezTo>
                <a:cubicBezTo>
                  <a:pt x="1896" y="12"/>
                  <a:pt x="1896" y="12"/>
                  <a:pt x="1896" y="12"/>
                </a:cubicBezTo>
                <a:cubicBezTo>
                  <a:pt x="1901" y="12"/>
                  <a:pt x="1901" y="12"/>
                  <a:pt x="1901" y="12"/>
                </a:cubicBezTo>
                <a:cubicBezTo>
                  <a:pt x="1901" y="13"/>
                  <a:pt x="1901" y="13"/>
                  <a:pt x="1901" y="13"/>
                </a:cubicBezTo>
                <a:cubicBezTo>
                  <a:pt x="1902" y="13"/>
                  <a:pt x="1902" y="13"/>
                  <a:pt x="1902" y="13"/>
                </a:cubicBezTo>
                <a:cubicBezTo>
                  <a:pt x="1907" y="13"/>
                  <a:pt x="1907" y="13"/>
                  <a:pt x="1907" y="13"/>
                </a:cubicBezTo>
                <a:cubicBezTo>
                  <a:pt x="1907" y="14"/>
                  <a:pt x="1907" y="14"/>
                  <a:pt x="1907" y="14"/>
                </a:cubicBezTo>
                <a:cubicBezTo>
                  <a:pt x="1909" y="14"/>
                  <a:pt x="1909" y="14"/>
                  <a:pt x="1909" y="14"/>
                </a:cubicBezTo>
                <a:cubicBezTo>
                  <a:pt x="1912" y="13"/>
                  <a:pt x="1912" y="13"/>
                  <a:pt x="1912" y="13"/>
                </a:cubicBezTo>
                <a:cubicBezTo>
                  <a:pt x="1912" y="12"/>
                  <a:pt x="1912" y="12"/>
                  <a:pt x="1912" y="12"/>
                </a:cubicBezTo>
                <a:cubicBezTo>
                  <a:pt x="1916" y="11"/>
                  <a:pt x="1916" y="11"/>
                  <a:pt x="1916" y="11"/>
                </a:cubicBezTo>
                <a:cubicBezTo>
                  <a:pt x="1917" y="11"/>
                  <a:pt x="1918" y="11"/>
                  <a:pt x="1919" y="11"/>
                </a:cubicBezTo>
                <a:cubicBezTo>
                  <a:pt x="1919" y="11"/>
                  <a:pt x="1920" y="11"/>
                  <a:pt x="1920" y="11"/>
                </a:cubicBezTo>
                <a:cubicBezTo>
                  <a:pt x="1920" y="10"/>
                  <a:pt x="1921" y="10"/>
                  <a:pt x="1921" y="10"/>
                </a:cubicBezTo>
                <a:cubicBezTo>
                  <a:pt x="1921" y="10"/>
                  <a:pt x="1921" y="10"/>
                  <a:pt x="1921" y="10"/>
                </a:cubicBezTo>
                <a:cubicBezTo>
                  <a:pt x="1921" y="8"/>
                  <a:pt x="1921" y="8"/>
                  <a:pt x="1921" y="8"/>
                </a:cubicBezTo>
                <a:cubicBezTo>
                  <a:pt x="1926" y="8"/>
                  <a:pt x="1926" y="8"/>
                  <a:pt x="1926" y="8"/>
                </a:cubicBezTo>
                <a:cubicBezTo>
                  <a:pt x="1927" y="6"/>
                  <a:pt x="1927" y="6"/>
                  <a:pt x="1927" y="6"/>
                </a:cubicBezTo>
                <a:cubicBezTo>
                  <a:pt x="1943" y="6"/>
                  <a:pt x="1943" y="6"/>
                  <a:pt x="1943" y="6"/>
                </a:cubicBezTo>
                <a:cubicBezTo>
                  <a:pt x="1945" y="8"/>
                  <a:pt x="1945" y="8"/>
                  <a:pt x="1945" y="8"/>
                </a:cubicBezTo>
                <a:cubicBezTo>
                  <a:pt x="1952" y="8"/>
                  <a:pt x="1952" y="8"/>
                  <a:pt x="1952" y="8"/>
                </a:cubicBezTo>
                <a:cubicBezTo>
                  <a:pt x="1952" y="9"/>
                  <a:pt x="1952" y="9"/>
                  <a:pt x="1952" y="9"/>
                </a:cubicBezTo>
                <a:cubicBezTo>
                  <a:pt x="1960" y="9"/>
                  <a:pt x="1960" y="9"/>
                  <a:pt x="1960" y="9"/>
                </a:cubicBezTo>
                <a:cubicBezTo>
                  <a:pt x="1960" y="14"/>
                  <a:pt x="1960" y="14"/>
                  <a:pt x="1960" y="14"/>
                </a:cubicBezTo>
                <a:cubicBezTo>
                  <a:pt x="1961" y="16"/>
                  <a:pt x="1961" y="16"/>
                  <a:pt x="1961" y="16"/>
                </a:cubicBezTo>
                <a:cubicBezTo>
                  <a:pt x="1964" y="25"/>
                  <a:pt x="1964" y="25"/>
                  <a:pt x="1964" y="25"/>
                </a:cubicBezTo>
                <a:cubicBezTo>
                  <a:pt x="1960" y="25"/>
                  <a:pt x="1960" y="25"/>
                  <a:pt x="1960" y="25"/>
                </a:cubicBezTo>
                <a:cubicBezTo>
                  <a:pt x="1960" y="28"/>
                  <a:pt x="1960" y="28"/>
                  <a:pt x="1960" y="28"/>
                </a:cubicBezTo>
                <a:cubicBezTo>
                  <a:pt x="1959" y="28"/>
                  <a:pt x="1959" y="28"/>
                  <a:pt x="1959" y="28"/>
                </a:cubicBezTo>
                <a:cubicBezTo>
                  <a:pt x="1958" y="42"/>
                  <a:pt x="1958" y="42"/>
                  <a:pt x="1958" y="42"/>
                </a:cubicBezTo>
                <a:cubicBezTo>
                  <a:pt x="1959" y="46"/>
                  <a:pt x="1959" y="46"/>
                  <a:pt x="1959" y="46"/>
                </a:cubicBezTo>
                <a:cubicBezTo>
                  <a:pt x="1959" y="47"/>
                  <a:pt x="1960" y="49"/>
                  <a:pt x="1958" y="52"/>
                </a:cubicBezTo>
                <a:cubicBezTo>
                  <a:pt x="1958" y="55"/>
                  <a:pt x="1958" y="55"/>
                  <a:pt x="1958" y="55"/>
                </a:cubicBezTo>
                <a:cubicBezTo>
                  <a:pt x="1959" y="58"/>
                  <a:pt x="1959" y="58"/>
                  <a:pt x="1959" y="58"/>
                </a:cubicBezTo>
                <a:cubicBezTo>
                  <a:pt x="1961" y="64"/>
                  <a:pt x="1960" y="70"/>
                  <a:pt x="1959" y="74"/>
                </a:cubicBezTo>
                <a:cubicBezTo>
                  <a:pt x="1959" y="75"/>
                  <a:pt x="1959" y="77"/>
                  <a:pt x="1959" y="78"/>
                </a:cubicBezTo>
                <a:cubicBezTo>
                  <a:pt x="1961" y="79"/>
                  <a:pt x="1961" y="79"/>
                  <a:pt x="1961" y="79"/>
                </a:cubicBezTo>
                <a:cubicBezTo>
                  <a:pt x="1962" y="87"/>
                  <a:pt x="1962" y="87"/>
                  <a:pt x="1962" y="87"/>
                </a:cubicBezTo>
                <a:cubicBezTo>
                  <a:pt x="1963" y="87"/>
                  <a:pt x="1963" y="87"/>
                  <a:pt x="1963" y="87"/>
                </a:cubicBezTo>
                <a:cubicBezTo>
                  <a:pt x="1963" y="90"/>
                  <a:pt x="1963" y="90"/>
                  <a:pt x="1963" y="90"/>
                </a:cubicBezTo>
                <a:cubicBezTo>
                  <a:pt x="1963" y="93"/>
                  <a:pt x="1963" y="93"/>
                  <a:pt x="1963" y="93"/>
                </a:cubicBezTo>
                <a:cubicBezTo>
                  <a:pt x="1963" y="94"/>
                  <a:pt x="1963" y="94"/>
                  <a:pt x="1963" y="94"/>
                </a:cubicBezTo>
                <a:cubicBezTo>
                  <a:pt x="1963" y="100"/>
                  <a:pt x="1963" y="100"/>
                  <a:pt x="1963" y="100"/>
                </a:cubicBezTo>
                <a:cubicBezTo>
                  <a:pt x="1962" y="100"/>
                  <a:pt x="1962" y="100"/>
                  <a:pt x="1962" y="100"/>
                </a:cubicBezTo>
                <a:cubicBezTo>
                  <a:pt x="1963" y="107"/>
                  <a:pt x="1963" y="107"/>
                  <a:pt x="1963" y="107"/>
                </a:cubicBezTo>
                <a:cubicBezTo>
                  <a:pt x="1960" y="107"/>
                  <a:pt x="1960" y="107"/>
                  <a:pt x="1960" y="107"/>
                </a:cubicBezTo>
                <a:cubicBezTo>
                  <a:pt x="1960" y="109"/>
                  <a:pt x="1960" y="109"/>
                  <a:pt x="1960" y="109"/>
                </a:cubicBezTo>
                <a:cubicBezTo>
                  <a:pt x="1960" y="109"/>
                  <a:pt x="1960" y="109"/>
                  <a:pt x="1960" y="109"/>
                </a:cubicBezTo>
                <a:cubicBezTo>
                  <a:pt x="1961" y="110"/>
                  <a:pt x="1961" y="110"/>
                  <a:pt x="1961" y="111"/>
                </a:cubicBezTo>
                <a:cubicBezTo>
                  <a:pt x="1962" y="112"/>
                  <a:pt x="1962" y="112"/>
                  <a:pt x="1962" y="112"/>
                </a:cubicBezTo>
                <a:cubicBezTo>
                  <a:pt x="1963" y="112"/>
                  <a:pt x="1963" y="112"/>
                  <a:pt x="1963" y="112"/>
                </a:cubicBezTo>
                <a:cubicBezTo>
                  <a:pt x="1963" y="125"/>
                  <a:pt x="1963" y="125"/>
                  <a:pt x="1963" y="125"/>
                </a:cubicBezTo>
                <a:cubicBezTo>
                  <a:pt x="1962" y="125"/>
                  <a:pt x="1962" y="125"/>
                  <a:pt x="1962" y="125"/>
                </a:cubicBezTo>
                <a:cubicBezTo>
                  <a:pt x="1962" y="127"/>
                  <a:pt x="1962" y="127"/>
                  <a:pt x="1962" y="127"/>
                </a:cubicBezTo>
                <a:cubicBezTo>
                  <a:pt x="1963" y="133"/>
                  <a:pt x="1963" y="133"/>
                  <a:pt x="1963" y="133"/>
                </a:cubicBezTo>
                <a:cubicBezTo>
                  <a:pt x="1962" y="133"/>
                  <a:pt x="1962" y="133"/>
                  <a:pt x="1962" y="133"/>
                </a:cubicBezTo>
                <a:cubicBezTo>
                  <a:pt x="1963" y="135"/>
                  <a:pt x="1963" y="135"/>
                  <a:pt x="1963" y="135"/>
                </a:cubicBezTo>
                <a:cubicBezTo>
                  <a:pt x="1965" y="135"/>
                  <a:pt x="1965" y="135"/>
                  <a:pt x="1965" y="135"/>
                </a:cubicBezTo>
                <a:cubicBezTo>
                  <a:pt x="1962" y="141"/>
                  <a:pt x="1962" y="141"/>
                  <a:pt x="1962" y="141"/>
                </a:cubicBezTo>
                <a:cubicBezTo>
                  <a:pt x="1961" y="145"/>
                  <a:pt x="1961" y="145"/>
                  <a:pt x="1961" y="145"/>
                </a:cubicBezTo>
                <a:cubicBezTo>
                  <a:pt x="1962" y="145"/>
                  <a:pt x="1962" y="145"/>
                  <a:pt x="1962" y="145"/>
                </a:cubicBezTo>
                <a:cubicBezTo>
                  <a:pt x="1962" y="172"/>
                  <a:pt x="1962" y="172"/>
                  <a:pt x="1962" y="172"/>
                </a:cubicBezTo>
                <a:cubicBezTo>
                  <a:pt x="1963" y="179"/>
                  <a:pt x="1963" y="179"/>
                  <a:pt x="1963" y="179"/>
                </a:cubicBezTo>
                <a:cubicBezTo>
                  <a:pt x="1960" y="179"/>
                  <a:pt x="1960" y="179"/>
                  <a:pt x="1960" y="179"/>
                </a:cubicBezTo>
                <a:cubicBezTo>
                  <a:pt x="1959" y="185"/>
                  <a:pt x="1959" y="185"/>
                  <a:pt x="1959" y="185"/>
                </a:cubicBezTo>
                <a:cubicBezTo>
                  <a:pt x="1960" y="185"/>
                  <a:pt x="1960" y="185"/>
                  <a:pt x="1960" y="185"/>
                </a:cubicBezTo>
                <a:cubicBezTo>
                  <a:pt x="1959" y="192"/>
                  <a:pt x="1959" y="192"/>
                  <a:pt x="1959" y="192"/>
                </a:cubicBezTo>
                <a:cubicBezTo>
                  <a:pt x="1959" y="192"/>
                  <a:pt x="1959" y="192"/>
                  <a:pt x="1959" y="192"/>
                </a:cubicBezTo>
                <a:cubicBezTo>
                  <a:pt x="1959" y="195"/>
                  <a:pt x="1959" y="195"/>
                  <a:pt x="1959" y="195"/>
                </a:cubicBezTo>
                <a:cubicBezTo>
                  <a:pt x="1961" y="195"/>
                  <a:pt x="1961" y="195"/>
                  <a:pt x="1961" y="195"/>
                </a:cubicBezTo>
                <a:cubicBezTo>
                  <a:pt x="1958" y="219"/>
                  <a:pt x="1958" y="219"/>
                  <a:pt x="1958" y="219"/>
                </a:cubicBezTo>
                <a:cubicBezTo>
                  <a:pt x="1958" y="224"/>
                  <a:pt x="1958" y="224"/>
                  <a:pt x="1958" y="224"/>
                </a:cubicBezTo>
                <a:cubicBezTo>
                  <a:pt x="1959" y="224"/>
                  <a:pt x="1959" y="224"/>
                  <a:pt x="1959" y="224"/>
                </a:cubicBezTo>
                <a:cubicBezTo>
                  <a:pt x="1959" y="237"/>
                  <a:pt x="1959" y="237"/>
                  <a:pt x="1959" y="237"/>
                </a:cubicBezTo>
                <a:cubicBezTo>
                  <a:pt x="1958" y="237"/>
                  <a:pt x="1958" y="237"/>
                  <a:pt x="1958" y="237"/>
                </a:cubicBezTo>
                <a:cubicBezTo>
                  <a:pt x="1957" y="241"/>
                  <a:pt x="1958" y="246"/>
                  <a:pt x="1958" y="248"/>
                </a:cubicBezTo>
                <a:cubicBezTo>
                  <a:pt x="1962" y="250"/>
                  <a:pt x="1962" y="250"/>
                  <a:pt x="1962" y="250"/>
                </a:cubicBezTo>
                <a:cubicBezTo>
                  <a:pt x="1960" y="271"/>
                  <a:pt x="1960" y="271"/>
                  <a:pt x="1960" y="271"/>
                </a:cubicBezTo>
                <a:cubicBezTo>
                  <a:pt x="1959" y="271"/>
                  <a:pt x="1959" y="271"/>
                  <a:pt x="1959" y="271"/>
                </a:cubicBezTo>
                <a:cubicBezTo>
                  <a:pt x="1959" y="283"/>
                  <a:pt x="1959" y="283"/>
                  <a:pt x="1959" y="283"/>
                </a:cubicBezTo>
                <a:cubicBezTo>
                  <a:pt x="1958" y="283"/>
                  <a:pt x="1958" y="283"/>
                  <a:pt x="1958" y="283"/>
                </a:cubicBezTo>
                <a:cubicBezTo>
                  <a:pt x="1958" y="294"/>
                  <a:pt x="1958" y="294"/>
                  <a:pt x="1958" y="294"/>
                </a:cubicBezTo>
                <a:cubicBezTo>
                  <a:pt x="1958" y="294"/>
                  <a:pt x="1958" y="294"/>
                  <a:pt x="1958" y="295"/>
                </a:cubicBezTo>
                <a:cubicBezTo>
                  <a:pt x="1958" y="299"/>
                  <a:pt x="1958" y="299"/>
                  <a:pt x="1958" y="299"/>
                </a:cubicBezTo>
                <a:cubicBezTo>
                  <a:pt x="1959" y="299"/>
                  <a:pt x="1959" y="299"/>
                  <a:pt x="1959" y="299"/>
                </a:cubicBezTo>
                <a:cubicBezTo>
                  <a:pt x="1959" y="312"/>
                  <a:pt x="1959" y="312"/>
                  <a:pt x="1959" y="312"/>
                </a:cubicBezTo>
                <a:cubicBezTo>
                  <a:pt x="1958" y="312"/>
                  <a:pt x="1958" y="312"/>
                  <a:pt x="1958" y="312"/>
                </a:cubicBezTo>
                <a:cubicBezTo>
                  <a:pt x="1958" y="325"/>
                  <a:pt x="1958" y="325"/>
                  <a:pt x="1958" y="325"/>
                </a:cubicBezTo>
                <a:cubicBezTo>
                  <a:pt x="1959" y="325"/>
                  <a:pt x="1959" y="325"/>
                  <a:pt x="1959" y="325"/>
                </a:cubicBezTo>
                <a:cubicBezTo>
                  <a:pt x="1959" y="330"/>
                  <a:pt x="1959" y="330"/>
                  <a:pt x="1959" y="330"/>
                </a:cubicBezTo>
                <a:cubicBezTo>
                  <a:pt x="1960" y="334"/>
                  <a:pt x="1960" y="334"/>
                  <a:pt x="1960" y="334"/>
                </a:cubicBezTo>
                <a:cubicBezTo>
                  <a:pt x="1961" y="337"/>
                  <a:pt x="1960" y="341"/>
                  <a:pt x="1958" y="346"/>
                </a:cubicBezTo>
                <a:cubicBezTo>
                  <a:pt x="1958" y="346"/>
                  <a:pt x="1958" y="347"/>
                  <a:pt x="1958" y="347"/>
                </a:cubicBezTo>
                <a:cubicBezTo>
                  <a:pt x="1958" y="365"/>
                  <a:pt x="1958" y="365"/>
                  <a:pt x="1958" y="365"/>
                </a:cubicBezTo>
                <a:cubicBezTo>
                  <a:pt x="1959" y="366"/>
                  <a:pt x="1959" y="366"/>
                  <a:pt x="1959" y="366"/>
                </a:cubicBezTo>
                <a:cubicBezTo>
                  <a:pt x="1960" y="368"/>
                  <a:pt x="1960" y="368"/>
                  <a:pt x="1960" y="368"/>
                </a:cubicBezTo>
                <a:cubicBezTo>
                  <a:pt x="1961" y="371"/>
                  <a:pt x="1961" y="374"/>
                  <a:pt x="1961" y="379"/>
                </a:cubicBezTo>
                <a:cubicBezTo>
                  <a:pt x="1961" y="380"/>
                  <a:pt x="1960" y="381"/>
                  <a:pt x="1960" y="383"/>
                </a:cubicBezTo>
                <a:cubicBezTo>
                  <a:pt x="1960" y="383"/>
                  <a:pt x="1960" y="383"/>
                  <a:pt x="1960" y="383"/>
                </a:cubicBezTo>
                <a:cubicBezTo>
                  <a:pt x="1960" y="387"/>
                  <a:pt x="1960" y="387"/>
                  <a:pt x="1960" y="387"/>
                </a:cubicBezTo>
                <a:cubicBezTo>
                  <a:pt x="1962" y="387"/>
                  <a:pt x="1962" y="387"/>
                  <a:pt x="1962" y="387"/>
                </a:cubicBezTo>
                <a:cubicBezTo>
                  <a:pt x="1962" y="390"/>
                  <a:pt x="1962" y="390"/>
                  <a:pt x="1962" y="390"/>
                </a:cubicBezTo>
                <a:cubicBezTo>
                  <a:pt x="1963" y="390"/>
                  <a:pt x="1963" y="390"/>
                  <a:pt x="1963" y="390"/>
                </a:cubicBezTo>
                <a:cubicBezTo>
                  <a:pt x="1963" y="404"/>
                  <a:pt x="1963" y="404"/>
                  <a:pt x="1963" y="404"/>
                </a:cubicBezTo>
                <a:cubicBezTo>
                  <a:pt x="1962" y="404"/>
                  <a:pt x="1962" y="404"/>
                  <a:pt x="1962" y="404"/>
                </a:cubicBezTo>
                <a:cubicBezTo>
                  <a:pt x="1962" y="406"/>
                  <a:pt x="1962" y="406"/>
                  <a:pt x="1962" y="406"/>
                </a:cubicBezTo>
                <a:cubicBezTo>
                  <a:pt x="1962" y="407"/>
                  <a:pt x="1962" y="408"/>
                  <a:pt x="1962" y="409"/>
                </a:cubicBezTo>
                <a:cubicBezTo>
                  <a:pt x="1962" y="409"/>
                  <a:pt x="1962" y="409"/>
                  <a:pt x="1962" y="409"/>
                </a:cubicBezTo>
                <a:cubicBezTo>
                  <a:pt x="1961" y="409"/>
                  <a:pt x="1961" y="410"/>
                  <a:pt x="1961" y="410"/>
                </a:cubicBezTo>
                <a:cubicBezTo>
                  <a:pt x="1960" y="415"/>
                  <a:pt x="1960" y="415"/>
                  <a:pt x="1960" y="415"/>
                </a:cubicBezTo>
                <a:cubicBezTo>
                  <a:pt x="1960" y="421"/>
                  <a:pt x="1960" y="421"/>
                  <a:pt x="1960" y="421"/>
                </a:cubicBezTo>
                <a:cubicBezTo>
                  <a:pt x="1959" y="421"/>
                  <a:pt x="1959" y="421"/>
                  <a:pt x="1959" y="421"/>
                </a:cubicBezTo>
                <a:cubicBezTo>
                  <a:pt x="1959" y="428"/>
                  <a:pt x="1959" y="428"/>
                  <a:pt x="1959" y="428"/>
                </a:cubicBezTo>
                <a:cubicBezTo>
                  <a:pt x="1958" y="428"/>
                  <a:pt x="1958" y="428"/>
                  <a:pt x="1958" y="428"/>
                </a:cubicBezTo>
                <a:cubicBezTo>
                  <a:pt x="1958" y="434"/>
                  <a:pt x="1958" y="434"/>
                  <a:pt x="1958" y="434"/>
                </a:cubicBezTo>
                <a:cubicBezTo>
                  <a:pt x="1959" y="434"/>
                  <a:pt x="1959" y="434"/>
                  <a:pt x="1959" y="434"/>
                </a:cubicBezTo>
                <a:cubicBezTo>
                  <a:pt x="1959" y="440"/>
                  <a:pt x="1959" y="440"/>
                  <a:pt x="1959" y="440"/>
                </a:cubicBezTo>
                <a:cubicBezTo>
                  <a:pt x="1961" y="441"/>
                  <a:pt x="1961" y="441"/>
                  <a:pt x="1961" y="441"/>
                </a:cubicBezTo>
                <a:cubicBezTo>
                  <a:pt x="1961" y="443"/>
                  <a:pt x="1961" y="443"/>
                  <a:pt x="1961" y="443"/>
                </a:cubicBezTo>
                <a:cubicBezTo>
                  <a:pt x="1962" y="445"/>
                  <a:pt x="1962" y="448"/>
                  <a:pt x="1960" y="450"/>
                </a:cubicBezTo>
                <a:cubicBezTo>
                  <a:pt x="1960" y="451"/>
                  <a:pt x="1960" y="451"/>
                  <a:pt x="1961" y="452"/>
                </a:cubicBezTo>
                <a:cubicBezTo>
                  <a:pt x="1961" y="453"/>
                  <a:pt x="1961" y="454"/>
                  <a:pt x="1961" y="456"/>
                </a:cubicBezTo>
                <a:cubicBezTo>
                  <a:pt x="1963" y="462"/>
                  <a:pt x="1963" y="462"/>
                  <a:pt x="1963" y="462"/>
                </a:cubicBezTo>
                <a:cubicBezTo>
                  <a:pt x="1960" y="462"/>
                  <a:pt x="1960" y="462"/>
                  <a:pt x="1960" y="462"/>
                </a:cubicBezTo>
                <a:cubicBezTo>
                  <a:pt x="1960" y="465"/>
                  <a:pt x="1960" y="468"/>
                  <a:pt x="1960" y="471"/>
                </a:cubicBezTo>
                <a:cubicBezTo>
                  <a:pt x="1960" y="477"/>
                  <a:pt x="1960" y="482"/>
                  <a:pt x="1960" y="486"/>
                </a:cubicBezTo>
                <a:cubicBezTo>
                  <a:pt x="1960" y="487"/>
                  <a:pt x="1960" y="487"/>
                  <a:pt x="1960" y="487"/>
                </a:cubicBezTo>
                <a:cubicBezTo>
                  <a:pt x="1960" y="505"/>
                  <a:pt x="1960" y="505"/>
                  <a:pt x="1960" y="505"/>
                </a:cubicBezTo>
                <a:cubicBezTo>
                  <a:pt x="1965" y="520"/>
                  <a:pt x="1965" y="520"/>
                  <a:pt x="1965" y="520"/>
                </a:cubicBezTo>
                <a:cubicBezTo>
                  <a:pt x="1961" y="520"/>
                  <a:pt x="1961" y="520"/>
                  <a:pt x="1961" y="520"/>
                </a:cubicBezTo>
                <a:cubicBezTo>
                  <a:pt x="1956" y="543"/>
                  <a:pt x="1956" y="543"/>
                  <a:pt x="1956" y="543"/>
                </a:cubicBezTo>
                <a:cubicBezTo>
                  <a:pt x="1957" y="544"/>
                  <a:pt x="1957" y="546"/>
                  <a:pt x="1957" y="548"/>
                </a:cubicBezTo>
                <a:cubicBezTo>
                  <a:pt x="1956" y="551"/>
                  <a:pt x="1956" y="551"/>
                  <a:pt x="1956" y="551"/>
                </a:cubicBezTo>
                <a:cubicBezTo>
                  <a:pt x="1959" y="553"/>
                  <a:pt x="1959" y="553"/>
                  <a:pt x="1959" y="553"/>
                </a:cubicBezTo>
                <a:cubicBezTo>
                  <a:pt x="1959" y="559"/>
                  <a:pt x="1959" y="559"/>
                  <a:pt x="1959" y="559"/>
                </a:cubicBezTo>
                <a:cubicBezTo>
                  <a:pt x="1959" y="561"/>
                  <a:pt x="1959" y="561"/>
                  <a:pt x="1959" y="561"/>
                </a:cubicBezTo>
                <a:cubicBezTo>
                  <a:pt x="1958" y="561"/>
                  <a:pt x="1958" y="564"/>
                  <a:pt x="1958" y="566"/>
                </a:cubicBezTo>
                <a:cubicBezTo>
                  <a:pt x="1958" y="568"/>
                  <a:pt x="1959" y="571"/>
                  <a:pt x="1958" y="573"/>
                </a:cubicBezTo>
                <a:cubicBezTo>
                  <a:pt x="1961" y="573"/>
                  <a:pt x="1961" y="573"/>
                  <a:pt x="1961" y="573"/>
                </a:cubicBezTo>
                <a:cubicBezTo>
                  <a:pt x="1960" y="578"/>
                  <a:pt x="1960" y="578"/>
                  <a:pt x="1960" y="578"/>
                </a:cubicBezTo>
                <a:cubicBezTo>
                  <a:pt x="1958" y="601"/>
                  <a:pt x="1958" y="601"/>
                  <a:pt x="1958" y="601"/>
                </a:cubicBezTo>
                <a:cubicBezTo>
                  <a:pt x="1959" y="614"/>
                  <a:pt x="1959" y="614"/>
                  <a:pt x="1959" y="614"/>
                </a:cubicBezTo>
                <a:cubicBezTo>
                  <a:pt x="1958" y="614"/>
                  <a:pt x="1958" y="614"/>
                  <a:pt x="1958" y="614"/>
                </a:cubicBezTo>
                <a:cubicBezTo>
                  <a:pt x="1958" y="620"/>
                  <a:pt x="1958" y="620"/>
                  <a:pt x="1958" y="620"/>
                </a:cubicBezTo>
                <a:cubicBezTo>
                  <a:pt x="1959" y="620"/>
                  <a:pt x="1959" y="620"/>
                  <a:pt x="1959" y="620"/>
                </a:cubicBezTo>
                <a:cubicBezTo>
                  <a:pt x="1959" y="624"/>
                  <a:pt x="1959" y="624"/>
                  <a:pt x="1959" y="624"/>
                </a:cubicBezTo>
                <a:cubicBezTo>
                  <a:pt x="1961" y="624"/>
                  <a:pt x="1961" y="624"/>
                  <a:pt x="1961" y="624"/>
                </a:cubicBezTo>
                <a:cubicBezTo>
                  <a:pt x="1959" y="638"/>
                  <a:pt x="1959" y="638"/>
                  <a:pt x="1959" y="638"/>
                </a:cubicBezTo>
                <a:cubicBezTo>
                  <a:pt x="1959" y="638"/>
                  <a:pt x="1960" y="639"/>
                  <a:pt x="1960" y="640"/>
                </a:cubicBezTo>
                <a:cubicBezTo>
                  <a:pt x="1960" y="643"/>
                  <a:pt x="1961" y="648"/>
                  <a:pt x="1960" y="652"/>
                </a:cubicBezTo>
                <a:cubicBezTo>
                  <a:pt x="1959" y="656"/>
                  <a:pt x="1959" y="656"/>
                  <a:pt x="1959" y="656"/>
                </a:cubicBezTo>
                <a:cubicBezTo>
                  <a:pt x="1959" y="672"/>
                  <a:pt x="1959" y="672"/>
                  <a:pt x="1959" y="672"/>
                </a:cubicBezTo>
                <a:cubicBezTo>
                  <a:pt x="1959" y="672"/>
                  <a:pt x="1959" y="672"/>
                  <a:pt x="1959" y="672"/>
                </a:cubicBezTo>
                <a:cubicBezTo>
                  <a:pt x="1960" y="680"/>
                  <a:pt x="1960" y="680"/>
                  <a:pt x="1960" y="680"/>
                </a:cubicBezTo>
                <a:cubicBezTo>
                  <a:pt x="1958" y="680"/>
                  <a:pt x="1958" y="680"/>
                  <a:pt x="1958" y="680"/>
                </a:cubicBezTo>
                <a:cubicBezTo>
                  <a:pt x="1958" y="685"/>
                  <a:pt x="1958" y="685"/>
                  <a:pt x="1958" y="685"/>
                </a:cubicBezTo>
                <a:cubicBezTo>
                  <a:pt x="1957" y="685"/>
                  <a:pt x="1957" y="685"/>
                  <a:pt x="1957" y="685"/>
                </a:cubicBezTo>
                <a:cubicBezTo>
                  <a:pt x="1957" y="696"/>
                  <a:pt x="1957" y="696"/>
                  <a:pt x="1957" y="696"/>
                </a:cubicBezTo>
                <a:cubicBezTo>
                  <a:pt x="1957" y="696"/>
                  <a:pt x="1957" y="696"/>
                  <a:pt x="1957" y="696"/>
                </a:cubicBezTo>
                <a:cubicBezTo>
                  <a:pt x="1956" y="700"/>
                  <a:pt x="1956" y="700"/>
                  <a:pt x="1956" y="700"/>
                </a:cubicBezTo>
                <a:cubicBezTo>
                  <a:pt x="1961" y="704"/>
                  <a:pt x="1961" y="711"/>
                  <a:pt x="1961" y="716"/>
                </a:cubicBezTo>
                <a:cubicBezTo>
                  <a:pt x="1960" y="721"/>
                  <a:pt x="1960" y="721"/>
                  <a:pt x="1960" y="721"/>
                </a:cubicBezTo>
                <a:cubicBezTo>
                  <a:pt x="1964" y="723"/>
                  <a:pt x="1964" y="723"/>
                  <a:pt x="1964" y="723"/>
                </a:cubicBezTo>
                <a:cubicBezTo>
                  <a:pt x="1962" y="727"/>
                  <a:pt x="1962" y="727"/>
                  <a:pt x="1962" y="727"/>
                </a:cubicBezTo>
                <a:cubicBezTo>
                  <a:pt x="1959" y="737"/>
                  <a:pt x="1958" y="743"/>
                  <a:pt x="1958" y="756"/>
                </a:cubicBezTo>
                <a:cubicBezTo>
                  <a:pt x="1958" y="758"/>
                  <a:pt x="1958" y="758"/>
                  <a:pt x="1958" y="758"/>
                </a:cubicBezTo>
                <a:cubicBezTo>
                  <a:pt x="1959" y="758"/>
                  <a:pt x="1959" y="758"/>
                  <a:pt x="1959" y="758"/>
                </a:cubicBezTo>
                <a:cubicBezTo>
                  <a:pt x="1959" y="762"/>
                  <a:pt x="1959" y="762"/>
                  <a:pt x="1959" y="762"/>
                </a:cubicBezTo>
                <a:cubicBezTo>
                  <a:pt x="1962" y="762"/>
                  <a:pt x="1962" y="762"/>
                  <a:pt x="1962" y="762"/>
                </a:cubicBezTo>
                <a:cubicBezTo>
                  <a:pt x="1959" y="774"/>
                  <a:pt x="1959" y="774"/>
                  <a:pt x="1959" y="774"/>
                </a:cubicBezTo>
                <a:cubicBezTo>
                  <a:pt x="1962" y="774"/>
                  <a:pt x="1962" y="774"/>
                  <a:pt x="1962" y="774"/>
                </a:cubicBezTo>
                <a:cubicBezTo>
                  <a:pt x="1959" y="805"/>
                  <a:pt x="1959" y="805"/>
                  <a:pt x="1959" y="805"/>
                </a:cubicBezTo>
                <a:cubicBezTo>
                  <a:pt x="1959" y="805"/>
                  <a:pt x="1959" y="805"/>
                  <a:pt x="1959" y="805"/>
                </a:cubicBezTo>
                <a:cubicBezTo>
                  <a:pt x="1959" y="813"/>
                  <a:pt x="1959" y="813"/>
                  <a:pt x="1959" y="813"/>
                </a:cubicBezTo>
                <a:cubicBezTo>
                  <a:pt x="1960" y="813"/>
                  <a:pt x="1960" y="813"/>
                  <a:pt x="1960" y="813"/>
                </a:cubicBezTo>
                <a:cubicBezTo>
                  <a:pt x="1960" y="818"/>
                  <a:pt x="1960" y="818"/>
                  <a:pt x="1960" y="818"/>
                </a:cubicBezTo>
                <a:cubicBezTo>
                  <a:pt x="1961" y="820"/>
                  <a:pt x="1960" y="822"/>
                  <a:pt x="1960" y="823"/>
                </a:cubicBezTo>
                <a:cubicBezTo>
                  <a:pt x="1961" y="830"/>
                  <a:pt x="1961" y="830"/>
                  <a:pt x="1961" y="830"/>
                </a:cubicBezTo>
                <a:cubicBezTo>
                  <a:pt x="1963" y="837"/>
                  <a:pt x="1964" y="842"/>
                  <a:pt x="1962" y="846"/>
                </a:cubicBezTo>
                <a:cubicBezTo>
                  <a:pt x="1961" y="850"/>
                  <a:pt x="1961" y="850"/>
                  <a:pt x="1961" y="850"/>
                </a:cubicBezTo>
                <a:cubicBezTo>
                  <a:pt x="1960" y="850"/>
                  <a:pt x="1960" y="850"/>
                  <a:pt x="1960" y="850"/>
                </a:cubicBezTo>
                <a:cubicBezTo>
                  <a:pt x="1960" y="852"/>
                  <a:pt x="1960" y="852"/>
                  <a:pt x="1960" y="852"/>
                </a:cubicBezTo>
                <a:cubicBezTo>
                  <a:pt x="1958" y="853"/>
                  <a:pt x="1958" y="853"/>
                  <a:pt x="1958" y="853"/>
                </a:cubicBezTo>
                <a:cubicBezTo>
                  <a:pt x="1958" y="864"/>
                  <a:pt x="1958" y="864"/>
                  <a:pt x="1958" y="864"/>
                </a:cubicBezTo>
                <a:cubicBezTo>
                  <a:pt x="1957" y="864"/>
                  <a:pt x="1957" y="864"/>
                  <a:pt x="1957" y="864"/>
                </a:cubicBezTo>
                <a:cubicBezTo>
                  <a:pt x="1957" y="868"/>
                  <a:pt x="1957" y="868"/>
                  <a:pt x="1957" y="868"/>
                </a:cubicBezTo>
                <a:cubicBezTo>
                  <a:pt x="1955" y="868"/>
                  <a:pt x="1955" y="868"/>
                  <a:pt x="1955" y="868"/>
                </a:cubicBezTo>
                <a:cubicBezTo>
                  <a:pt x="1955" y="871"/>
                  <a:pt x="1955" y="876"/>
                  <a:pt x="1955" y="878"/>
                </a:cubicBezTo>
                <a:cubicBezTo>
                  <a:pt x="1960" y="882"/>
                  <a:pt x="1960" y="882"/>
                  <a:pt x="1960" y="882"/>
                </a:cubicBezTo>
                <a:cubicBezTo>
                  <a:pt x="1958" y="896"/>
                  <a:pt x="1958" y="896"/>
                  <a:pt x="1958" y="896"/>
                </a:cubicBezTo>
                <a:cubicBezTo>
                  <a:pt x="1959" y="897"/>
                  <a:pt x="1959" y="897"/>
                  <a:pt x="1959" y="897"/>
                </a:cubicBezTo>
                <a:cubicBezTo>
                  <a:pt x="1958" y="921"/>
                  <a:pt x="1958" y="921"/>
                  <a:pt x="1958" y="921"/>
                </a:cubicBezTo>
                <a:cubicBezTo>
                  <a:pt x="1959" y="921"/>
                  <a:pt x="1959" y="921"/>
                  <a:pt x="1959" y="921"/>
                </a:cubicBezTo>
                <a:cubicBezTo>
                  <a:pt x="1959" y="923"/>
                  <a:pt x="1959" y="923"/>
                  <a:pt x="1959" y="923"/>
                </a:cubicBezTo>
                <a:cubicBezTo>
                  <a:pt x="1960" y="923"/>
                  <a:pt x="1960" y="923"/>
                  <a:pt x="1960" y="923"/>
                </a:cubicBezTo>
                <a:cubicBezTo>
                  <a:pt x="1960" y="931"/>
                  <a:pt x="1960" y="931"/>
                  <a:pt x="1960" y="931"/>
                </a:cubicBezTo>
                <a:cubicBezTo>
                  <a:pt x="1962" y="931"/>
                  <a:pt x="1962" y="931"/>
                  <a:pt x="1962" y="931"/>
                </a:cubicBezTo>
                <a:cubicBezTo>
                  <a:pt x="1962" y="945"/>
                  <a:pt x="1962" y="945"/>
                  <a:pt x="1962" y="945"/>
                </a:cubicBezTo>
                <a:cubicBezTo>
                  <a:pt x="1960" y="945"/>
                  <a:pt x="1960" y="945"/>
                  <a:pt x="1960" y="945"/>
                </a:cubicBezTo>
                <a:cubicBezTo>
                  <a:pt x="1960" y="947"/>
                  <a:pt x="1960" y="947"/>
                  <a:pt x="1960" y="947"/>
                </a:cubicBezTo>
                <a:cubicBezTo>
                  <a:pt x="1962" y="947"/>
                  <a:pt x="1962" y="947"/>
                  <a:pt x="1962" y="947"/>
                </a:cubicBezTo>
                <a:cubicBezTo>
                  <a:pt x="1962" y="969"/>
                  <a:pt x="1962" y="969"/>
                  <a:pt x="1962" y="969"/>
                </a:cubicBezTo>
                <a:cubicBezTo>
                  <a:pt x="1960" y="969"/>
                  <a:pt x="1960" y="969"/>
                  <a:pt x="1960" y="969"/>
                </a:cubicBezTo>
                <a:cubicBezTo>
                  <a:pt x="1960" y="970"/>
                  <a:pt x="1960" y="970"/>
                  <a:pt x="1960" y="970"/>
                </a:cubicBezTo>
                <a:cubicBezTo>
                  <a:pt x="1961" y="970"/>
                  <a:pt x="1961" y="970"/>
                  <a:pt x="1961" y="970"/>
                </a:cubicBezTo>
                <a:cubicBezTo>
                  <a:pt x="1959" y="1006"/>
                  <a:pt x="1959" y="1006"/>
                  <a:pt x="1959" y="1006"/>
                </a:cubicBezTo>
                <a:cubicBezTo>
                  <a:pt x="1958" y="1006"/>
                  <a:pt x="1958" y="1006"/>
                  <a:pt x="1958" y="1006"/>
                </a:cubicBezTo>
                <a:cubicBezTo>
                  <a:pt x="1958" y="1007"/>
                  <a:pt x="1958" y="1008"/>
                  <a:pt x="1958" y="1008"/>
                </a:cubicBezTo>
                <a:cubicBezTo>
                  <a:pt x="1958" y="1009"/>
                  <a:pt x="1958" y="1009"/>
                  <a:pt x="1958" y="1010"/>
                </a:cubicBezTo>
                <a:cubicBezTo>
                  <a:pt x="1959" y="1010"/>
                  <a:pt x="1959" y="1010"/>
                  <a:pt x="1959" y="1010"/>
                </a:cubicBezTo>
                <a:cubicBezTo>
                  <a:pt x="1959" y="1014"/>
                  <a:pt x="1959" y="1014"/>
                  <a:pt x="1959" y="1014"/>
                </a:cubicBezTo>
                <a:cubicBezTo>
                  <a:pt x="1960" y="1014"/>
                  <a:pt x="1960" y="1014"/>
                  <a:pt x="1960" y="1014"/>
                </a:cubicBezTo>
                <a:cubicBezTo>
                  <a:pt x="1960" y="1035"/>
                  <a:pt x="1960" y="1035"/>
                  <a:pt x="1960" y="1035"/>
                </a:cubicBezTo>
                <a:cubicBezTo>
                  <a:pt x="1962" y="1042"/>
                  <a:pt x="1962" y="1042"/>
                  <a:pt x="1962" y="1042"/>
                </a:cubicBezTo>
                <a:cubicBezTo>
                  <a:pt x="1959" y="1042"/>
                  <a:pt x="1959" y="1042"/>
                  <a:pt x="1959" y="1042"/>
                </a:cubicBezTo>
                <a:cubicBezTo>
                  <a:pt x="1959" y="1043"/>
                  <a:pt x="1959" y="1044"/>
                  <a:pt x="1958" y="1046"/>
                </a:cubicBezTo>
                <a:cubicBezTo>
                  <a:pt x="1959" y="1047"/>
                  <a:pt x="1960" y="1050"/>
                  <a:pt x="1959" y="1053"/>
                </a:cubicBezTo>
                <a:cubicBezTo>
                  <a:pt x="1958" y="1058"/>
                  <a:pt x="1958" y="1058"/>
                  <a:pt x="1958" y="1058"/>
                </a:cubicBezTo>
                <a:cubicBezTo>
                  <a:pt x="1958" y="1058"/>
                  <a:pt x="1958" y="1058"/>
                  <a:pt x="1958" y="1058"/>
                </a:cubicBezTo>
                <a:cubicBezTo>
                  <a:pt x="1957" y="1063"/>
                  <a:pt x="1957" y="1063"/>
                  <a:pt x="1957" y="1063"/>
                </a:cubicBezTo>
                <a:cubicBezTo>
                  <a:pt x="1958" y="1063"/>
                  <a:pt x="1958" y="1063"/>
                  <a:pt x="1958" y="1063"/>
                </a:cubicBezTo>
                <a:cubicBezTo>
                  <a:pt x="1958" y="1069"/>
                  <a:pt x="1958" y="1069"/>
                  <a:pt x="1958" y="1069"/>
                </a:cubicBezTo>
                <a:cubicBezTo>
                  <a:pt x="1959" y="1069"/>
                  <a:pt x="1959" y="1069"/>
                  <a:pt x="1959" y="1069"/>
                </a:cubicBezTo>
                <a:cubicBezTo>
                  <a:pt x="1959" y="1082"/>
                  <a:pt x="1959" y="1082"/>
                  <a:pt x="1959" y="1082"/>
                </a:cubicBezTo>
                <a:cubicBezTo>
                  <a:pt x="1958" y="1082"/>
                  <a:pt x="1958" y="1082"/>
                  <a:pt x="1958" y="1082"/>
                </a:cubicBezTo>
                <a:cubicBezTo>
                  <a:pt x="1958" y="1097"/>
                  <a:pt x="1958" y="1097"/>
                  <a:pt x="1958" y="1097"/>
                </a:cubicBezTo>
                <a:cubicBezTo>
                  <a:pt x="1962" y="1097"/>
                  <a:pt x="1962" y="1097"/>
                  <a:pt x="1962" y="1097"/>
                </a:cubicBezTo>
                <a:cubicBezTo>
                  <a:pt x="1958" y="1106"/>
                  <a:pt x="1958" y="1106"/>
                  <a:pt x="1958" y="1106"/>
                </a:cubicBezTo>
                <a:cubicBezTo>
                  <a:pt x="1959" y="1111"/>
                  <a:pt x="1959" y="1111"/>
                  <a:pt x="1959" y="1111"/>
                </a:cubicBezTo>
                <a:cubicBezTo>
                  <a:pt x="1960" y="1111"/>
                  <a:pt x="1960" y="1111"/>
                  <a:pt x="1960" y="1111"/>
                </a:cubicBezTo>
                <a:cubicBezTo>
                  <a:pt x="1960" y="1114"/>
                  <a:pt x="1960" y="1114"/>
                  <a:pt x="1960" y="1114"/>
                </a:cubicBezTo>
                <a:cubicBezTo>
                  <a:pt x="1962" y="1114"/>
                  <a:pt x="1962" y="1114"/>
                  <a:pt x="1962" y="1114"/>
                </a:cubicBezTo>
                <a:cubicBezTo>
                  <a:pt x="1962" y="1120"/>
                  <a:pt x="1962" y="1120"/>
                  <a:pt x="1962" y="1120"/>
                </a:cubicBezTo>
                <a:cubicBezTo>
                  <a:pt x="1961" y="1122"/>
                  <a:pt x="1961" y="1123"/>
                  <a:pt x="1960" y="1124"/>
                </a:cubicBezTo>
                <a:cubicBezTo>
                  <a:pt x="1961" y="1126"/>
                  <a:pt x="1961" y="1127"/>
                  <a:pt x="1960" y="1129"/>
                </a:cubicBezTo>
                <a:cubicBezTo>
                  <a:pt x="1959" y="1134"/>
                  <a:pt x="1959" y="1134"/>
                  <a:pt x="1959" y="1134"/>
                </a:cubicBezTo>
                <a:cubicBezTo>
                  <a:pt x="1959" y="1139"/>
                  <a:pt x="1959" y="1139"/>
                  <a:pt x="1959" y="1139"/>
                </a:cubicBezTo>
                <a:cubicBezTo>
                  <a:pt x="1958" y="1139"/>
                  <a:pt x="1958" y="1139"/>
                  <a:pt x="1958" y="1139"/>
                </a:cubicBezTo>
                <a:cubicBezTo>
                  <a:pt x="1958" y="1145"/>
                  <a:pt x="1958" y="1145"/>
                  <a:pt x="1958" y="1145"/>
                </a:cubicBezTo>
                <a:cubicBezTo>
                  <a:pt x="1957" y="1145"/>
                  <a:pt x="1957" y="1145"/>
                  <a:pt x="1957" y="1145"/>
                </a:cubicBezTo>
                <a:cubicBezTo>
                  <a:pt x="1957" y="1147"/>
                  <a:pt x="1957" y="1147"/>
                  <a:pt x="1957" y="1147"/>
                </a:cubicBezTo>
                <a:cubicBezTo>
                  <a:pt x="1957" y="1151"/>
                  <a:pt x="1957" y="1151"/>
                  <a:pt x="1957" y="1151"/>
                </a:cubicBezTo>
                <a:cubicBezTo>
                  <a:pt x="1957" y="1151"/>
                  <a:pt x="1957" y="1151"/>
                  <a:pt x="1957" y="1151"/>
                </a:cubicBezTo>
                <a:cubicBezTo>
                  <a:pt x="1956" y="1155"/>
                  <a:pt x="1956" y="1155"/>
                  <a:pt x="1956" y="1155"/>
                </a:cubicBezTo>
                <a:cubicBezTo>
                  <a:pt x="1957" y="1158"/>
                  <a:pt x="1957" y="1158"/>
                  <a:pt x="1957" y="1158"/>
                </a:cubicBezTo>
                <a:cubicBezTo>
                  <a:pt x="1958" y="1158"/>
                  <a:pt x="1958" y="1158"/>
                  <a:pt x="1958" y="1158"/>
                </a:cubicBezTo>
                <a:cubicBezTo>
                  <a:pt x="1959" y="1162"/>
                  <a:pt x="1959" y="1162"/>
                  <a:pt x="1959" y="1162"/>
                </a:cubicBezTo>
                <a:cubicBezTo>
                  <a:pt x="1960" y="1164"/>
                  <a:pt x="1960" y="1166"/>
                  <a:pt x="1959" y="1167"/>
                </a:cubicBezTo>
                <a:cubicBezTo>
                  <a:pt x="1960" y="1167"/>
                  <a:pt x="1960" y="1168"/>
                  <a:pt x="1960" y="1168"/>
                </a:cubicBezTo>
                <a:cubicBezTo>
                  <a:pt x="1960" y="1169"/>
                  <a:pt x="1960" y="1169"/>
                  <a:pt x="1960" y="1169"/>
                </a:cubicBezTo>
                <a:cubicBezTo>
                  <a:pt x="1962" y="1169"/>
                  <a:pt x="1962" y="1169"/>
                  <a:pt x="1962" y="1169"/>
                </a:cubicBezTo>
                <a:cubicBezTo>
                  <a:pt x="1962" y="1174"/>
                  <a:pt x="1962" y="1174"/>
                  <a:pt x="1962" y="1174"/>
                </a:cubicBezTo>
                <a:cubicBezTo>
                  <a:pt x="1964" y="1175"/>
                  <a:pt x="1964" y="1175"/>
                  <a:pt x="1964" y="1175"/>
                </a:cubicBezTo>
                <a:cubicBezTo>
                  <a:pt x="1964" y="1191"/>
                  <a:pt x="1964" y="1191"/>
                  <a:pt x="1964" y="1191"/>
                </a:cubicBezTo>
                <a:cubicBezTo>
                  <a:pt x="1962" y="1193"/>
                  <a:pt x="1962" y="1193"/>
                  <a:pt x="1962" y="1193"/>
                </a:cubicBezTo>
                <a:cubicBezTo>
                  <a:pt x="1962" y="1201"/>
                  <a:pt x="1962" y="1201"/>
                  <a:pt x="1962" y="1201"/>
                </a:cubicBezTo>
                <a:cubicBezTo>
                  <a:pt x="1960" y="1201"/>
                  <a:pt x="1960" y="1201"/>
                  <a:pt x="1960" y="1201"/>
                </a:cubicBezTo>
                <a:cubicBezTo>
                  <a:pt x="1960" y="1210"/>
                  <a:pt x="1960" y="1210"/>
                  <a:pt x="1960" y="1210"/>
                </a:cubicBezTo>
                <a:cubicBezTo>
                  <a:pt x="1959" y="1210"/>
                  <a:pt x="1959" y="1210"/>
                  <a:pt x="1959" y="1210"/>
                </a:cubicBezTo>
                <a:cubicBezTo>
                  <a:pt x="1958" y="1216"/>
                  <a:pt x="1958" y="1216"/>
                  <a:pt x="1958" y="1216"/>
                </a:cubicBezTo>
                <a:cubicBezTo>
                  <a:pt x="1962" y="1226"/>
                  <a:pt x="1962" y="1226"/>
                  <a:pt x="1962" y="1226"/>
                </a:cubicBezTo>
                <a:cubicBezTo>
                  <a:pt x="1959" y="1226"/>
                  <a:pt x="1959" y="1226"/>
                  <a:pt x="1959" y="1226"/>
                </a:cubicBezTo>
                <a:cubicBezTo>
                  <a:pt x="1959" y="1233"/>
                  <a:pt x="1959" y="1233"/>
                  <a:pt x="1959" y="1233"/>
                </a:cubicBezTo>
                <a:cubicBezTo>
                  <a:pt x="1958" y="1233"/>
                  <a:pt x="1958" y="1233"/>
                  <a:pt x="1958" y="1233"/>
                </a:cubicBezTo>
                <a:cubicBezTo>
                  <a:pt x="1958" y="1238"/>
                  <a:pt x="1958" y="1238"/>
                  <a:pt x="1958" y="1238"/>
                </a:cubicBezTo>
                <a:cubicBezTo>
                  <a:pt x="1958" y="1238"/>
                  <a:pt x="1958" y="1238"/>
                  <a:pt x="1958" y="1238"/>
                </a:cubicBezTo>
                <a:cubicBezTo>
                  <a:pt x="1959" y="1243"/>
                  <a:pt x="1959" y="1243"/>
                  <a:pt x="1959" y="1243"/>
                </a:cubicBezTo>
                <a:cubicBezTo>
                  <a:pt x="1960" y="1245"/>
                  <a:pt x="1959" y="1247"/>
                  <a:pt x="1958" y="1249"/>
                </a:cubicBezTo>
                <a:cubicBezTo>
                  <a:pt x="1958" y="1251"/>
                  <a:pt x="1958" y="1251"/>
                  <a:pt x="1958" y="1251"/>
                </a:cubicBezTo>
                <a:cubicBezTo>
                  <a:pt x="1962" y="1251"/>
                  <a:pt x="1962" y="1251"/>
                  <a:pt x="1962" y="1251"/>
                </a:cubicBezTo>
                <a:cubicBezTo>
                  <a:pt x="1958" y="1261"/>
                  <a:pt x="1958" y="1261"/>
                  <a:pt x="1958" y="1261"/>
                </a:cubicBezTo>
                <a:cubicBezTo>
                  <a:pt x="1959" y="1261"/>
                  <a:pt x="1959" y="1261"/>
                  <a:pt x="1959" y="1261"/>
                </a:cubicBezTo>
                <a:cubicBezTo>
                  <a:pt x="1959" y="1269"/>
                  <a:pt x="1959" y="1269"/>
                  <a:pt x="1959" y="1269"/>
                </a:cubicBezTo>
                <a:cubicBezTo>
                  <a:pt x="1960" y="1271"/>
                  <a:pt x="1960" y="1271"/>
                  <a:pt x="1960" y="1271"/>
                </a:cubicBezTo>
                <a:cubicBezTo>
                  <a:pt x="1961" y="1275"/>
                  <a:pt x="1960" y="1279"/>
                  <a:pt x="1959" y="1282"/>
                </a:cubicBezTo>
                <a:cubicBezTo>
                  <a:pt x="1960" y="1287"/>
                  <a:pt x="1960" y="1287"/>
                  <a:pt x="1960" y="1287"/>
                </a:cubicBezTo>
                <a:cubicBezTo>
                  <a:pt x="1961" y="1290"/>
                  <a:pt x="1960" y="1293"/>
                  <a:pt x="1959" y="1295"/>
                </a:cubicBezTo>
                <a:cubicBezTo>
                  <a:pt x="1959" y="1295"/>
                  <a:pt x="1959" y="1295"/>
                  <a:pt x="1959" y="1295"/>
                </a:cubicBezTo>
                <a:cubicBezTo>
                  <a:pt x="1960" y="1296"/>
                  <a:pt x="1960" y="1296"/>
                  <a:pt x="1960" y="1296"/>
                </a:cubicBezTo>
                <a:cubicBezTo>
                  <a:pt x="1960" y="1298"/>
                  <a:pt x="1960" y="1298"/>
                  <a:pt x="1960" y="1298"/>
                </a:cubicBezTo>
                <a:cubicBezTo>
                  <a:pt x="1967" y="1301"/>
                  <a:pt x="1967" y="1301"/>
                  <a:pt x="1967" y="1301"/>
                </a:cubicBezTo>
                <a:cubicBezTo>
                  <a:pt x="1963" y="1307"/>
                  <a:pt x="1963" y="1307"/>
                  <a:pt x="1963" y="1307"/>
                </a:cubicBezTo>
                <a:cubicBezTo>
                  <a:pt x="1962" y="1308"/>
                  <a:pt x="1961" y="1309"/>
                  <a:pt x="1961" y="1310"/>
                </a:cubicBezTo>
                <a:cubicBezTo>
                  <a:pt x="1963" y="1317"/>
                  <a:pt x="1963" y="1317"/>
                  <a:pt x="1963" y="1317"/>
                </a:cubicBezTo>
                <a:cubicBezTo>
                  <a:pt x="1959" y="1317"/>
                  <a:pt x="1959" y="1317"/>
                  <a:pt x="1959" y="1317"/>
                </a:cubicBezTo>
                <a:cubicBezTo>
                  <a:pt x="1959" y="1327"/>
                  <a:pt x="1959" y="1327"/>
                  <a:pt x="1959" y="1327"/>
                </a:cubicBezTo>
                <a:cubicBezTo>
                  <a:pt x="1958" y="1327"/>
                  <a:pt x="1958" y="1327"/>
                  <a:pt x="1958" y="1327"/>
                </a:cubicBezTo>
                <a:cubicBezTo>
                  <a:pt x="1957" y="1342"/>
                  <a:pt x="1957" y="1342"/>
                  <a:pt x="1957" y="1342"/>
                </a:cubicBezTo>
                <a:cubicBezTo>
                  <a:pt x="1958" y="1343"/>
                  <a:pt x="1958" y="1344"/>
                  <a:pt x="1958" y="1346"/>
                </a:cubicBezTo>
                <a:cubicBezTo>
                  <a:pt x="1958" y="1347"/>
                  <a:pt x="1958" y="1347"/>
                  <a:pt x="1958" y="1347"/>
                </a:cubicBezTo>
                <a:cubicBezTo>
                  <a:pt x="1958" y="1359"/>
                  <a:pt x="1958" y="1359"/>
                  <a:pt x="1958" y="1359"/>
                </a:cubicBezTo>
                <a:cubicBezTo>
                  <a:pt x="1952" y="1359"/>
                  <a:pt x="1952" y="1359"/>
                  <a:pt x="1952" y="1359"/>
                </a:cubicBezTo>
                <a:cubicBezTo>
                  <a:pt x="1952" y="1361"/>
                  <a:pt x="1952" y="1361"/>
                  <a:pt x="1952" y="1361"/>
                </a:cubicBezTo>
                <a:cubicBezTo>
                  <a:pt x="1945" y="1361"/>
                  <a:pt x="1945" y="1361"/>
                  <a:pt x="1945" y="1361"/>
                </a:cubicBezTo>
                <a:cubicBezTo>
                  <a:pt x="1943" y="1363"/>
                  <a:pt x="1943" y="1363"/>
                  <a:pt x="1943" y="1363"/>
                </a:cubicBezTo>
                <a:cubicBezTo>
                  <a:pt x="1927" y="1363"/>
                  <a:pt x="1927" y="1363"/>
                  <a:pt x="1927" y="1363"/>
                </a:cubicBezTo>
                <a:cubicBezTo>
                  <a:pt x="1926" y="1361"/>
                  <a:pt x="1926" y="1361"/>
                  <a:pt x="1926" y="1361"/>
                </a:cubicBezTo>
                <a:cubicBezTo>
                  <a:pt x="1921" y="1361"/>
                  <a:pt x="1921" y="1361"/>
                  <a:pt x="1921" y="1361"/>
                </a:cubicBezTo>
                <a:cubicBezTo>
                  <a:pt x="1921" y="1359"/>
                  <a:pt x="1921" y="1359"/>
                  <a:pt x="1921" y="1359"/>
                </a:cubicBezTo>
                <a:cubicBezTo>
                  <a:pt x="1921" y="1359"/>
                  <a:pt x="1921" y="1359"/>
                  <a:pt x="1921" y="1359"/>
                </a:cubicBezTo>
                <a:cubicBezTo>
                  <a:pt x="1921" y="1358"/>
                  <a:pt x="1920" y="1358"/>
                  <a:pt x="1920" y="1358"/>
                </a:cubicBezTo>
                <a:cubicBezTo>
                  <a:pt x="1920" y="1358"/>
                  <a:pt x="1919" y="1358"/>
                  <a:pt x="1919" y="1358"/>
                </a:cubicBezTo>
                <a:cubicBezTo>
                  <a:pt x="1918" y="1358"/>
                  <a:pt x="1917" y="1358"/>
                  <a:pt x="1916" y="1358"/>
                </a:cubicBezTo>
                <a:cubicBezTo>
                  <a:pt x="1912" y="1356"/>
                  <a:pt x="1912" y="1356"/>
                  <a:pt x="1912" y="1356"/>
                </a:cubicBezTo>
                <a:cubicBezTo>
                  <a:pt x="1912" y="1355"/>
                  <a:pt x="1912" y="1355"/>
                  <a:pt x="1912" y="1355"/>
                </a:cubicBezTo>
                <a:cubicBezTo>
                  <a:pt x="1909" y="1355"/>
                  <a:pt x="1909" y="1355"/>
                  <a:pt x="1909" y="1355"/>
                </a:cubicBezTo>
                <a:cubicBezTo>
                  <a:pt x="1907" y="1355"/>
                  <a:pt x="1907" y="1355"/>
                  <a:pt x="1907" y="1355"/>
                </a:cubicBezTo>
                <a:cubicBezTo>
                  <a:pt x="1907" y="1356"/>
                  <a:pt x="1907" y="1356"/>
                  <a:pt x="1907" y="1356"/>
                </a:cubicBezTo>
                <a:cubicBezTo>
                  <a:pt x="1901" y="1356"/>
                  <a:pt x="1901" y="1356"/>
                  <a:pt x="1901" y="1356"/>
                </a:cubicBezTo>
                <a:cubicBezTo>
                  <a:pt x="1901" y="1357"/>
                  <a:pt x="1901" y="1357"/>
                  <a:pt x="1901" y="1357"/>
                </a:cubicBezTo>
                <a:cubicBezTo>
                  <a:pt x="1896" y="1357"/>
                  <a:pt x="1896" y="1357"/>
                  <a:pt x="1896" y="1357"/>
                </a:cubicBezTo>
                <a:cubicBezTo>
                  <a:pt x="1896" y="1358"/>
                  <a:pt x="1896" y="1358"/>
                  <a:pt x="1896" y="1358"/>
                </a:cubicBezTo>
                <a:cubicBezTo>
                  <a:pt x="1890" y="1358"/>
                  <a:pt x="1890" y="1358"/>
                  <a:pt x="1890" y="1358"/>
                </a:cubicBezTo>
                <a:cubicBezTo>
                  <a:pt x="1887" y="1359"/>
                  <a:pt x="1887" y="1359"/>
                  <a:pt x="1887" y="1359"/>
                </a:cubicBezTo>
                <a:cubicBezTo>
                  <a:pt x="1885" y="1360"/>
                  <a:pt x="1883" y="1360"/>
                  <a:pt x="1882" y="1359"/>
                </a:cubicBezTo>
                <a:cubicBezTo>
                  <a:pt x="1880" y="1360"/>
                  <a:pt x="1879" y="1361"/>
                  <a:pt x="1878" y="1361"/>
                </a:cubicBezTo>
                <a:cubicBezTo>
                  <a:pt x="1872" y="1361"/>
                  <a:pt x="1872" y="1361"/>
                  <a:pt x="1872" y="1361"/>
                </a:cubicBezTo>
                <a:cubicBezTo>
                  <a:pt x="1872" y="1359"/>
                  <a:pt x="1872" y="1359"/>
                  <a:pt x="1872" y="1359"/>
                </a:cubicBezTo>
                <a:cubicBezTo>
                  <a:pt x="1869" y="1359"/>
                  <a:pt x="1869" y="1359"/>
                  <a:pt x="1869" y="1359"/>
                </a:cubicBezTo>
                <a:cubicBezTo>
                  <a:pt x="1869" y="1357"/>
                  <a:pt x="1869" y="1357"/>
                  <a:pt x="1869" y="1357"/>
                </a:cubicBezTo>
                <a:cubicBezTo>
                  <a:pt x="1865" y="1357"/>
                  <a:pt x="1865" y="1357"/>
                  <a:pt x="1865" y="1357"/>
                </a:cubicBezTo>
                <a:cubicBezTo>
                  <a:pt x="1856" y="1362"/>
                  <a:pt x="1856" y="1362"/>
                  <a:pt x="1856" y="1362"/>
                </a:cubicBezTo>
                <a:cubicBezTo>
                  <a:pt x="1856" y="1357"/>
                  <a:pt x="1856" y="1357"/>
                  <a:pt x="1856" y="1357"/>
                </a:cubicBezTo>
                <a:cubicBezTo>
                  <a:pt x="1843" y="1357"/>
                  <a:pt x="1843" y="1357"/>
                  <a:pt x="1843" y="1357"/>
                </a:cubicBezTo>
                <a:cubicBezTo>
                  <a:pt x="1843" y="1358"/>
                  <a:pt x="1843" y="1358"/>
                  <a:pt x="1843" y="1358"/>
                </a:cubicBezTo>
                <a:cubicBezTo>
                  <a:pt x="1830" y="1358"/>
                  <a:pt x="1830" y="1358"/>
                  <a:pt x="1830" y="1358"/>
                </a:cubicBezTo>
                <a:cubicBezTo>
                  <a:pt x="1830" y="1357"/>
                  <a:pt x="1830" y="1357"/>
                  <a:pt x="1830" y="1357"/>
                </a:cubicBezTo>
                <a:cubicBezTo>
                  <a:pt x="1825" y="1357"/>
                  <a:pt x="1825" y="1357"/>
                  <a:pt x="1825" y="1357"/>
                </a:cubicBezTo>
                <a:cubicBezTo>
                  <a:pt x="1825" y="1356"/>
                  <a:pt x="1825" y="1356"/>
                  <a:pt x="1825" y="1356"/>
                </a:cubicBezTo>
                <a:cubicBezTo>
                  <a:pt x="1822" y="1356"/>
                  <a:pt x="1822" y="1356"/>
                  <a:pt x="1822" y="1356"/>
                </a:cubicBezTo>
                <a:cubicBezTo>
                  <a:pt x="1822" y="1357"/>
                  <a:pt x="1822" y="1357"/>
                  <a:pt x="1822" y="1357"/>
                </a:cubicBezTo>
                <a:cubicBezTo>
                  <a:pt x="1817" y="1358"/>
                  <a:pt x="1817" y="1358"/>
                  <a:pt x="1817" y="1358"/>
                </a:cubicBezTo>
                <a:cubicBezTo>
                  <a:pt x="1814" y="1359"/>
                  <a:pt x="1811" y="1358"/>
                  <a:pt x="1810" y="1357"/>
                </a:cubicBezTo>
                <a:cubicBezTo>
                  <a:pt x="1809" y="1358"/>
                  <a:pt x="1808" y="1358"/>
                  <a:pt x="1807" y="1358"/>
                </a:cubicBezTo>
                <a:cubicBezTo>
                  <a:pt x="1807" y="1362"/>
                  <a:pt x="1807" y="1362"/>
                  <a:pt x="1807" y="1362"/>
                </a:cubicBezTo>
                <a:cubicBezTo>
                  <a:pt x="1800" y="1359"/>
                  <a:pt x="1800" y="1359"/>
                  <a:pt x="1800" y="1359"/>
                </a:cubicBezTo>
                <a:cubicBezTo>
                  <a:pt x="1780" y="1359"/>
                  <a:pt x="1780" y="1359"/>
                  <a:pt x="1780" y="1359"/>
                </a:cubicBezTo>
                <a:cubicBezTo>
                  <a:pt x="1780" y="1358"/>
                  <a:pt x="1780" y="1358"/>
                  <a:pt x="1780" y="1358"/>
                </a:cubicBezTo>
                <a:cubicBezTo>
                  <a:pt x="1777" y="1358"/>
                  <a:pt x="1777" y="1358"/>
                  <a:pt x="1777" y="1358"/>
                </a:cubicBezTo>
                <a:cubicBezTo>
                  <a:pt x="1777" y="1357"/>
                  <a:pt x="1777" y="1357"/>
                  <a:pt x="1777" y="1357"/>
                </a:cubicBezTo>
                <a:cubicBezTo>
                  <a:pt x="1776" y="1357"/>
                  <a:pt x="1776" y="1357"/>
                  <a:pt x="1775" y="1357"/>
                </a:cubicBezTo>
                <a:cubicBezTo>
                  <a:pt x="1775" y="1357"/>
                  <a:pt x="1775" y="1357"/>
                  <a:pt x="1774" y="1357"/>
                </a:cubicBezTo>
                <a:cubicBezTo>
                  <a:pt x="1774" y="1358"/>
                  <a:pt x="1774" y="1358"/>
                  <a:pt x="1774" y="1358"/>
                </a:cubicBezTo>
                <a:cubicBezTo>
                  <a:pt x="1740" y="1360"/>
                  <a:pt x="1740" y="1360"/>
                  <a:pt x="1740" y="1360"/>
                </a:cubicBezTo>
                <a:cubicBezTo>
                  <a:pt x="1740" y="1359"/>
                  <a:pt x="1740" y="1359"/>
                  <a:pt x="1740" y="1359"/>
                </a:cubicBezTo>
                <a:cubicBezTo>
                  <a:pt x="1740" y="1359"/>
                  <a:pt x="1740" y="1359"/>
                  <a:pt x="1740" y="1359"/>
                </a:cubicBezTo>
                <a:cubicBezTo>
                  <a:pt x="1740" y="1361"/>
                  <a:pt x="1740" y="1361"/>
                  <a:pt x="1740" y="1361"/>
                </a:cubicBezTo>
                <a:cubicBezTo>
                  <a:pt x="1720" y="1361"/>
                  <a:pt x="1720" y="1361"/>
                  <a:pt x="1720" y="1361"/>
                </a:cubicBezTo>
                <a:cubicBezTo>
                  <a:pt x="1720" y="1359"/>
                  <a:pt x="1720" y="1359"/>
                  <a:pt x="1720" y="1359"/>
                </a:cubicBezTo>
                <a:cubicBezTo>
                  <a:pt x="1718" y="1359"/>
                  <a:pt x="1718" y="1359"/>
                  <a:pt x="1718" y="1359"/>
                </a:cubicBezTo>
                <a:cubicBezTo>
                  <a:pt x="1718" y="1361"/>
                  <a:pt x="1718" y="1361"/>
                  <a:pt x="1718" y="1361"/>
                </a:cubicBezTo>
                <a:cubicBezTo>
                  <a:pt x="1705" y="1361"/>
                  <a:pt x="1705" y="1361"/>
                  <a:pt x="1705" y="1361"/>
                </a:cubicBezTo>
                <a:cubicBezTo>
                  <a:pt x="1705" y="1359"/>
                  <a:pt x="1705" y="1359"/>
                  <a:pt x="1705" y="1359"/>
                </a:cubicBezTo>
                <a:cubicBezTo>
                  <a:pt x="1698" y="1359"/>
                  <a:pt x="1698" y="1359"/>
                  <a:pt x="1698" y="1359"/>
                </a:cubicBezTo>
                <a:cubicBezTo>
                  <a:pt x="1698" y="1358"/>
                  <a:pt x="1698" y="1358"/>
                  <a:pt x="1698" y="1358"/>
                </a:cubicBezTo>
                <a:cubicBezTo>
                  <a:pt x="1695" y="1358"/>
                  <a:pt x="1695" y="1358"/>
                  <a:pt x="1695" y="1358"/>
                </a:cubicBezTo>
                <a:cubicBezTo>
                  <a:pt x="1695" y="1357"/>
                  <a:pt x="1695" y="1357"/>
                  <a:pt x="1695" y="1357"/>
                </a:cubicBezTo>
                <a:cubicBezTo>
                  <a:pt x="1673" y="1358"/>
                  <a:pt x="1673" y="1358"/>
                  <a:pt x="1673" y="1358"/>
                </a:cubicBezTo>
                <a:cubicBezTo>
                  <a:pt x="1672" y="1356"/>
                  <a:pt x="1672" y="1356"/>
                  <a:pt x="1672" y="1356"/>
                </a:cubicBezTo>
                <a:cubicBezTo>
                  <a:pt x="1659" y="1359"/>
                  <a:pt x="1659" y="1359"/>
                  <a:pt x="1659" y="1359"/>
                </a:cubicBezTo>
                <a:cubicBezTo>
                  <a:pt x="1656" y="1354"/>
                  <a:pt x="1656" y="1354"/>
                  <a:pt x="1656" y="1354"/>
                </a:cubicBezTo>
                <a:cubicBezTo>
                  <a:pt x="1655" y="1354"/>
                  <a:pt x="1654" y="1354"/>
                  <a:pt x="1652" y="1354"/>
                </a:cubicBezTo>
                <a:cubicBezTo>
                  <a:pt x="1650" y="1354"/>
                  <a:pt x="1649" y="1354"/>
                  <a:pt x="1648" y="1354"/>
                </a:cubicBezTo>
                <a:cubicBezTo>
                  <a:pt x="1648" y="1356"/>
                  <a:pt x="1648" y="1356"/>
                  <a:pt x="1648" y="1356"/>
                </a:cubicBezTo>
                <a:cubicBezTo>
                  <a:pt x="1644" y="1356"/>
                  <a:pt x="1644" y="1356"/>
                  <a:pt x="1644" y="1356"/>
                </a:cubicBezTo>
                <a:cubicBezTo>
                  <a:pt x="1644" y="1357"/>
                  <a:pt x="1644" y="1357"/>
                  <a:pt x="1644" y="1357"/>
                </a:cubicBezTo>
                <a:cubicBezTo>
                  <a:pt x="1634" y="1357"/>
                  <a:pt x="1634" y="1357"/>
                  <a:pt x="1634" y="1357"/>
                </a:cubicBezTo>
                <a:cubicBezTo>
                  <a:pt x="1634" y="1358"/>
                  <a:pt x="1634" y="1358"/>
                  <a:pt x="1634" y="1358"/>
                </a:cubicBezTo>
                <a:cubicBezTo>
                  <a:pt x="1632" y="1359"/>
                  <a:pt x="1632" y="1359"/>
                  <a:pt x="1632" y="1359"/>
                </a:cubicBezTo>
                <a:cubicBezTo>
                  <a:pt x="1632" y="1360"/>
                  <a:pt x="1632" y="1360"/>
                  <a:pt x="1632" y="1360"/>
                </a:cubicBezTo>
                <a:cubicBezTo>
                  <a:pt x="1628" y="1361"/>
                  <a:pt x="1628" y="1361"/>
                  <a:pt x="1628" y="1361"/>
                </a:cubicBezTo>
                <a:cubicBezTo>
                  <a:pt x="1627" y="1362"/>
                  <a:pt x="1625" y="1362"/>
                  <a:pt x="1623" y="1362"/>
                </a:cubicBezTo>
                <a:cubicBezTo>
                  <a:pt x="1619" y="1362"/>
                  <a:pt x="1615" y="1360"/>
                  <a:pt x="1613" y="1359"/>
                </a:cubicBezTo>
                <a:cubicBezTo>
                  <a:pt x="1612" y="1359"/>
                  <a:pt x="1612" y="1359"/>
                  <a:pt x="1612" y="1359"/>
                </a:cubicBezTo>
                <a:cubicBezTo>
                  <a:pt x="1607" y="1358"/>
                  <a:pt x="1607" y="1358"/>
                  <a:pt x="1607" y="1358"/>
                </a:cubicBezTo>
                <a:cubicBezTo>
                  <a:pt x="1606" y="1359"/>
                  <a:pt x="1604" y="1359"/>
                  <a:pt x="1603" y="1359"/>
                </a:cubicBezTo>
                <a:cubicBezTo>
                  <a:pt x="1603" y="1359"/>
                  <a:pt x="1602" y="1359"/>
                  <a:pt x="1602" y="1359"/>
                </a:cubicBezTo>
                <a:cubicBezTo>
                  <a:pt x="1597" y="1358"/>
                  <a:pt x="1597" y="1358"/>
                  <a:pt x="1597" y="1358"/>
                </a:cubicBezTo>
                <a:cubicBezTo>
                  <a:pt x="1597" y="1358"/>
                  <a:pt x="1597" y="1358"/>
                  <a:pt x="1597" y="1358"/>
                </a:cubicBezTo>
                <a:cubicBezTo>
                  <a:pt x="1589" y="1358"/>
                  <a:pt x="1589" y="1358"/>
                  <a:pt x="1589" y="1358"/>
                </a:cubicBezTo>
                <a:cubicBezTo>
                  <a:pt x="1589" y="1358"/>
                  <a:pt x="1589" y="1358"/>
                  <a:pt x="1589" y="1358"/>
                </a:cubicBezTo>
                <a:cubicBezTo>
                  <a:pt x="1561" y="1361"/>
                  <a:pt x="1561" y="1361"/>
                  <a:pt x="1561" y="1361"/>
                </a:cubicBezTo>
                <a:cubicBezTo>
                  <a:pt x="1561" y="1358"/>
                  <a:pt x="1561" y="1358"/>
                  <a:pt x="1561" y="1358"/>
                </a:cubicBezTo>
                <a:cubicBezTo>
                  <a:pt x="1550" y="1362"/>
                  <a:pt x="1550" y="1362"/>
                  <a:pt x="1550" y="1362"/>
                </a:cubicBezTo>
                <a:cubicBezTo>
                  <a:pt x="1550" y="1358"/>
                  <a:pt x="1550" y="1358"/>
                  <a:pt x="1550" y="1358"/>
                </a:cubicBezTo>
                <a:cubicBezTo>
                  <a:pt x="1547" y="1358"/>
                  <a:pt x="1547" y="1358"/>
                  <a:pt x="1547" y="1358"/>
                </a:cubicBezTo>
                <a:cubicBezTo>
                  <a:pt x="1547" y="1357"/>
                  <a:pt x="1547" y="1357"/>
                  <a:pt x="1547" y="1357"/>
                </a:cubicBezTo>
                <a:cubicBezTo>
                  <a:pt x="1545" y="1357"/>
                  <a:pt x="1545" y="1357"/>
                  <a:pt x="1545" y="1357"/>
                </a:cubicBezTo>
                <a:cubicBezTo>
                  <a:pt x="1533" y="1357"/>
                  <a:pt x="1528" y="1358"/>
                  <a:pt x="1520" y="1361"/>
                </a:cubicBezTo>
                <a:cubicBezTo>
                  <a:pt x="1515" y="1363"/>
                  <a:pt x="1515" y="1363"/>
                  <a:pt x="1515" y="1363"/>
                </a:cubicBezTo>
                <a:cubicBezTo>
                  <a:pt x="1513" y="1359"/>
                  <a:pt x="1513" y="1359"/>
                  <a:pt x="1513" y="1359"/>
                </a:cubicBezTo>
                <a:cubicBezTo>
                  <a:pt x="1512" y="1359"/>
                  <a:pt x="1512" y="1359"/>
                  <a:pt x="1512" y="1359"/>
                </a:cubicBezTo>
                <a:cubicBezTo>
                  <a:pt x="1511" y="1359"/>
                  <a:pt x="1510" y="1359"/>
                  <a:pt x="1509" y="1359"/>
                </a:cubicBezTo>
                <a:cubicBezTo>
                  <a:pt x="1508" y="1360"/>
                  <a:pt x="1506" y="1360"/>
                  <a:pt x="1505" y="1360"/>
                </a:cubicBezTo>
                <a:cubicBezTo>
                  <a:pt x="1499" y="1360"/>
                  <a:pt x="1496" y="1358"/>
                  <a:pt x="1493" y="1355"/>
                </a:cubicBezTo>
                <a:cubicBezTo>
                  <a:pt x="1491" y="1355"/>
                  <a:pt x="1491" y="1355"/>
                  <a:pt x="1491" y="1355"/>
                </a:cubicBezTo>
                <a:cubicBezTo>
                  <a:pt x="1491" y="1356"/>
                  <a:pt x="1491" y="1356"/>
                  <a:pt x="1491" y="1356"/>
                </a:cubicBezTo>
                <a:cubicBezTo>
                  <a:pt x="1481" y="1356"/>
                  <a:pt x="1481" y="1356"/>
                  <a:pt x="1481" y="1356"/>
                </a:cubicBezTo>
                <a:cubicBezTo>
                  <a:pt x="1481" y="1357"/>
                  <a:pt x="1481" y="1357"/>
                  <a:pt x="1481" y="1357"/>
                </a:cubicBezTo>
                <a:cubicBezTo>
                  <a:pt x="1476" y="1357"/>
                  <a:pt x="1476" y="1357"/>
                  <a:pt x="1476" y="1357"/>
                </a:cubicBezTo>
                <a:cubicBezTo>
                  <a:pt x="1476" y="1359"/>
                  <a:pt x="1476" y="1359"/>
                  <a:pt x="1476" y="1359"/>
                </a:cubicBezTo>
                <a:cubicBezTo>
                  <a:pt x="1469" y="1358"/>
                  <a:pt x="1469" y="1358"/>
                  <a:pt x="1469" y="1358"/>
                </a:cubicBezTo>
                <a:cubicBezTo>
                  <a:pt x="1469" y="1358"/>
                  <a:pt x="1469" y="1358"/>
                  <a:pt x="1469" y="1358"/>
                </a:cubicBezTo>
                <a:cubicBezTo>
                  <a:pt x="1455" y="1358"/>
                  <a:pt x="1455" y="1358"/>
                  <a:pt x="1455" y="1358"/>
                </a:cubicBezTo>
                <a:cubicBezTo>
                  <a:pt x="1451" y="1359"/>
                  <a:pt x="1451" y="1359"/>
                  <a:pt x="1451" y="1359"/>
                </a:cubicBezTo>
                <a:cubicBezTo>
                  <a:pt x="1447" y="1360"/>
                  <a:pt x="1442" y="1359"/>
                  <a:pt x="1439" y="1358"/>
                </a:cubicBezTo>
                <a:cubicBezTo>
                  <a:pt x="1438" y="1358"/>
                  <a:pt x="1438" y="1358"/>
                  <a:pt x="1437" y="1358"/>
                </a:cubicBezTo>
                <a:cubicBezTo>
                  <a:pt x="1424" y="1360"/>
                  <a:pt x="1424" y="1360"/>
                  <a:pt x="1424" y="1360"/>
                </a:cubicBezTo>
                <a:cubicBezTo>
                  <a:pt x="1424" y="1358"/>
                  <a:pt x="1424" y="1358"/>
                  <a:pt x="1424" y="1358"/>
                </a:cubicBezTo>
                <a:cubicBezTo>
                  <a:pt x="1420" y="1358"/>
                  <a:pt x="1420" y="1358"/>
                  <a:pt x="1420" y="1358"/>
                </a:cubicBezTo>
                <a:cubicBezTo>
                  <a:pt x="1420" y="1357"/>
                  <a:pt x="1420" y="1357"/>
                  <a:pt x="1420" y="1357"/>
                </a:cubicBezTo>
                <a:cubicBezTo>
                  <a:pt x="1416" y="1357"/>
                  <a:pt x="1416" y="1357"/>
                  <a:pt x="1416" y="1357"/>
                </a:cubicBezTo>
                <a:cubicBezTo>
                  <a:pt x="1416" y="1357"/>
                  <a:pt x="1416" y="1357"/>
                  <a:pt x="1416" y="1357"/>
                </a:cubicBezTo>
                <a:cubicBezTo>
                  <a:pt x="1404" y="1356"/>
                  <a:pt x="1404" y="1356"/>
                  <a:pt x="1404" y="1356"/>
                </a:cubicBezTo>
                <a:cubicBezTo>
                  <a:pt x="1383" y="1359"/>
                  <a:pt x="1383" y="1359"/>
                  <a:pt x="1383" y="1359"/>
                </a:cubicBezTo>
                <a:cubicBezTo>
                  <a:pt x="1378" y="1360"/>
                  <a:pt x="1378" y="1360"/>
                  <a:pt x="1378" y="1360"/>
                </a:cubicBezTo>
                <a:cubicBezTo>
                  <a:pt x="1378" y="1357"/>
                  <a:pt x="1378" y="1357"/>
                  <a:pt x="1378" y="1357"/>
                </a:cubicBezTo>
                <a:cubicBezTo>
                  <a:pt x="1376" y="1357"/>
                  <a:pt x="1374" y="1357"/>
                  <a:pt x="1372" y="1357"/>
                </a:cubicBezTo>
                <a:cubicBezTo>
                  <a:pt x="1371" y="1357"/>
                  <a:pt x="1370" y="1357"/>
                  <a:pt x="1369" y="1357"/>
                </a:cubicBezTo>
                <a:cubicBezTo>
                  <a:pt x="1368" y="1357"/>
                  <a:pt x="1367" y="1357"/>
                  <a:pt x="1367" y="1357"/>
                </a:cubicBezTo>
                <a:cubicBezTo>
                  <a:pt x="1366" y="1358"/>
                  <a:pt x="1366" y="1358"/>
                  <a:pt x="1366" y="1358"/>
                </a:cubicBezTo>
                <a:cubicBezTo>
                  <a:pt x="1360" y="1358"/>
                  <a:pt x="1360" y="1358"/>
                  <a:pt x="1360" y="1358"/>
                </a:cubicBezTo>
                <a:cubicBezTo>
                  <a:pt x="1358" y="1355"/>
                  <a:pt x="1358" y="1355"/>
                  <a:pt x="1358" y="1355"/>
                </a:cubicBezTo>
                <a:cubicBezTo>
                  <a:pt x="1355" y="1356"/>
                  <a:pt x="1355" y="1356"/>
                  <a:pt x="1355" y="1356"/>
                </a:cubicBezTo>
                <a:cubicBezTo>
                  <a:pt x="1353" y="1356"/>
                  <a:pt x="1352" y="1356"/>
                  <a:pt x="1350" y="1355"/>
                </a:cubicBezTo>
                <a:cubicBezTo>
                  <a:pt x="1330" y="1359"/>
                  <a:pt x="1330" y="1359"/>
                  <a:pt x="1330" y="1359"/>
                </a:cubicBezTo>
                <a:cubicBezTo>
                  <a:pt x="1330" y="1364"/>
                  <a:pt x="1330" y="1364"/>
                  <a:pt x="1330" y="1364"/>
                </a:cubicBezTo>
                <a:cubicBezTo>
                  <a:pt x="1316" y="1359"/>
                  <a:pt x="1316" y="1359"/>
                  <a:pt x="1316" y="1359"/>
                </a:cubicBezTo>
                <a:cubicBezTo>
                  <a:pt x="1299" y="1359"/>
                  <a:pt x="1299" y="1359"/>
                  <a:pt x="1299" y="1359"/>
                </a:cubicBezTo>
                <a:cubicBezTo>
                  <a:pt x="1296" y="1359"/>
                  <a:pt x="1294" y="1359"/>
                  <a:pt x="1290" y="1359"/>
                </a:cubicBezTo>
                <a:cubicBezTo>
                  <a:pt x="1288" y="1359"/>
                  <a:pt x="1287" y="1359"/>
                  <a:pt x="1285" y="1359"/>
                </a:cubicBezTo>
                <a:cubicBezTo>
                  <a:pt x="1283" y="1359"/>
                  <a:pt x="1280" y="1359"/>
                  <a:pt x="1278" y="1359"/>
                </a:cubicBezTo>
                <a:cubicBezTo>
                  <a:pt x="1278" y="1362"/>
                  <a:pt x="1278" y="1362"/>
                  <a:pt x="1278" y="1362"/>
                </a:cubicBezTo>
                <a:cubicBezTo>
                  <a:pt x="1271" y="1360"/>
                  <a:pt x="1271" y="1360"/>
                  <a:pt x="1271" y="1360"/>
                </a:cubicBezTo>
                <a:cubicBezTo>
                  <a:pt x="1270" y="1360"/>
                  <a:pt x="1269" y="1360"/>
                  <a:pt x="1268" y="1360"/>
                </a:cubicBezTo>
                <a:cubicBezTo>
                  <a:pt x="1267" y="1359"/>
                  <a:pt x="1267" y="1359"/>
                  <a:pt x="1266" y="1359"/>
                </a:cubicBezTo>
                <a:cubicBezTo>
                  <a:pt x="1264" y="1361"/>
                  <a:pt x="1263" y="1361"/>
                  <a:pt x="1262" y="1361"/>
                </a:cubicBezTo>
                <a:cubicBezTo>
                  <a:pt x="1261" y="1361"/>
                  <a:pt x="1260" y="1361"/>
                  <a:pt x="1259" y="1360"/>
                </a:cubicBezTo>
                <a:cubicBezTo>
                  <a:pt x="1257" y="1359"/>
                  <a:pt x="1257" y="1359"/>
                  <a:pt x="1257" y="1359"/>
                </a:cubicBezTo>
                <a:cubicBezTo>
                  <a:pt x="1256" y="1358"/>
                  <a:pt x="1256" y="1358"/>
                  <a:pt x="1256" y="1358"/>
                </a:cubicBezTo>
                <a:cubicBezTo>
                  <a:pt x="1251" y="1358"/>
                  <a:pt x="1251" y="1358"/>
                  <a:pt x="1251" y="1358"/>
                </a:cubicBezTo>
                <a:cubicBezTo>
                  <a:pt x="1251" y="1357"/>
                  <a:pt x="1251" y="1357"/>
                  <a:pt x="1251" y="1357"/>
                </a:cubicBezTo>
                <a:cubicBezTo>
                  <a:pt x="1246" y="1357"/>
                  <a:pt x="1246" y="1357"/>
                  <a:pt x="1246" y="1357"/>
                </a:cubicBezTo>
                <a:cubicBezTo>
                  <a:pt x="1246" y="1358"/>
                  <a:pt x="1246" y="1358"/>
                  <a:pt x="1246" y="1358"/>
                </a:cubicBezTo>
                <a:cubicBezTo>
                  <a:pt x="1240" y="1358"/>
                  <a:pt x="1240" y="1358"/>
                  <a:pt x="1240" y="1358"/>
                </a:cubicBezTo>
                <a:cubicBezTo>
                  <a:pt x="1240" y="1359"/>
                  <a:pt x="1240" y="1359"/>
                  <a:pt x="1240" y="1359"/>
                </a:cubicBezTo>
                <a:cubicBezTo>
                  <a:pt x="1234" y="1359"/>
                  <a:pt x="1234" y="1359"/>
                  <a:pt x="1234" y="1359"/>
                </a:cubicBezTo>
                <a:cubicBezTo>
                  <a:pt x="1229" y="1360"/>
                  <a:pt x="1229" y="1360"/>
                  <a:pt x="1229" y="1360"/>
                </a:cubicBezTo>
                <a:cubicBezTo>
                  <a:pt x="1229" y="1360"/>
                  <a:pt x="1229" y="1360"/>
                  <a:pt x="1229" y="1360"/>
                </a:cubicBezTo>
                <a:cubicBezTo>
                  <a:pt x="1229" y="1361"/>
                  <a:pt x="1229" y="1361"/>
                  <a:pt x="1229" y="1361"/>
                </a:cubicBezTo>
                <a:cubicBezTo>
                  <a:pt x="1229" y="1361"/>
                  <a:pt x="1229" y="1361"/>
                  <a:pt x="1229" y="1361"/>
                </a:cubicBezTo>
                <a:cubicBezTo>
                  <a:pt x="1227" y="1361"/>
                  <a:pt x="1226" y="1361"/>
                  <a:pt x="1225" y="1361"/>
                </a:cubicBezTo>
                <a:cubicBezTo>
                  <a:pt x="1224" y="1361"/>
                  <a:pt x="1224" y="1361"/>
                  <a:pt x="1224" y="1361"/>
                </a:cubicBezTo>
                <a:cubicBezTo>
                  <a:pt x="1224" y="1362"/>
                  <a:pt x="1224" y="1362"/>
                  <a:pt x="1224" y="1362"/>
                </a:cubicBezTo>
                <a:cubicBezTo>
                  <a:pt x="1211" y="1362"/>
                  <a:pt x="1211" y="1362"/>
                  <a:pt x="1211" y="1362"/>
                </a:cubicBezTo>
                <a:cubicBezTo>
                  <a:pt x="1211" y="1361"/>
                  <a:pt x="1211" y="1361"/>
                  <a:pt x="1211" y="1361"/>
                </a:cubicBezTo>
                <a:cubicBezTo>
                  <a:pt x="1207" y="1361"/>
                  <a:pt x="1207" y="1361"/>
                  <a:pt x="1207" y="1361"/>
                </a:cubicBezTo>
                <a:cubicBezTo>
                  <a:pt x="1207" y="1359"/>
                  <a:pt x="1207" y="1359"/>
                  <a:pt x="1207" y="1359"/>
                </a:cubicBezTo>
                <a:cubicBezTo>
                  <a:pt x="1204" y="1359"/>
                  <a:pt x="1204" y="1359"/>
                  <a:pt x="1204" y="1359"/>
                </a:cubicBezTo>
                <a:cubicBezTo>
                  <a:pt x="1199" y="1360"/>
                  <a:pt x="1194" y="1360"/>
                  <a:pt x="1190" y="1359"/>
                </a:cubicBezTo>
                <a:cubicBezTo>
                  <a:pt x="1188" y="1358"/>
                  <a:pt x="1188" y="1358"/>
                  <a:pt x="1188" y="1358"/>
                </a:cubicBezTo>
                <a:cubicBezTo>
                  <a:pt x="1188" y="1357"/>
                  <a:pt x="1188" y="1357"/>
                  <a:pt x="1188" y="1357"/>
                </a:cubicBezTo>
                <a:cubicBezTo>
                  <a:pt x="1172" y="1357"/>
                  <a:pt x="1172" y="1357"/>
                  <a:pt x="1172" y="1357"/>
                </a:cubicBezTo>
                <a:cubicBezTo>
                  <a:pt x="1172" y="1357"/>
                  <a:pt x="1172" y="1357"/>
                  <a:pt x="1171" y="1357"/>
                </a:cubicBezTo>
                <a:cubicBezTo>
                  <a:pt x="1167" y="1359"/>
                  <a:pt x="1163" y="1360"/>
                  <a:pt x="1160" y="1359"/>
                </a:cubicBezTo>
                <a:cubicBezTo>
                  <a:pt x="1156" y="1358"/>
                  <a:pt x="1156" y="1358"/>
                  <a:pt x="1156" y="1358"/>
                </a:cubicBezTo>
                <a:cubicBezTo>
                  <a:pt x="1151" y="1358"/>
                  <a:pt x="1151" y="1358"/>
                  <a:pt x="1151" y="1358"/>
                </a:cubicBezTo>
                <a:cubicBezTo>
                  <a:pt x="1151" y="1357"/>
                  <a:pt x="1151" y="1357"/>
                  <a:pt x="1151" y="1357"/>
                </a:cubicBezTo>
                <a:cubicBezTo>
                  <a:pt x="1140" y="1357"/>
                  <a:pt x="1140" y="1357"/>
                  <a:pt x="1140" y="1357"/>
                </a:cubicBezTo>
                <a:cubicBezTo>
                  <a:pt x="1140" y="1358"/>
                  <a:pt x="1140" y="1358"/>
                  <a:pt x="1140" y="1358"/>
                </a:cubicBezTo>
                <a:cubicBezTo>
                  <a:pt x="1127" y="1358"/>
                  <a:pt x="1127" y="1358"/>
                  <a:pt x="1127" y="1358"/>
                </a:cubicBezTo>
                <a:cubicBezTo>
                  <a:pt x="1127" y="1357"/>
                  <a:pt x="1127" y="1357"/>
                  <a:pt x="1127" y="1357"/>
                </a:cubicBezTo>
                <a:cubicBezTo>
                  <a:pt x="1124" y="1357"/>
                  <a:pt x="1124" y="1357"/>
                  <a:pt x="1124" y="1357"/>
                </a:cubicBezTo>
                <a:cubicBezTo>
                  <a:pt x="1124" y="1357"/>
                  <a:pt x="1124" y="1357"/>
                  <a:pt x="1124" y="1357"/>
                </a:cubicBezTo>
                <a:cubicBezTo>
                  <a:pt x="1114" y="1357"/>
                  <a:pt x="1114" y="1357"/>
                  <a:pt x="1114" y="1357"/>
                </a:cubicBezTo>
                <a:cubicBezTo>
                  <a:pt x="1114" y="1358"/>
                  <a:pt x="1114" y="1358"/>
                  <a:pt x="1114" y="1358"/>
                </a:cubicBezTo>
                <a:cubicBezTo>
                  <a:pt x="1103" y="1358"/>
                  <a:pt x="1103" y="1358"/>
                  <a:pt x="1103" y="1358"/>
                </a:cubicBezTo>
                <a:cubicBezTo>
                  <a:pt x="1103" y="1359"/>
                  <a:pt x="1103" y="1359"/>
                  <a:pt x="1103" y="1359"/>
                </a:cubicBezTo>
                <a:cubicBezTo>
                  <a:pt x="1083" y="1361"/>
                  <a:pt x="1083" y="1361"/>
                  <a:pt x="1083" y="1361"/>
                </a:cubicBezTo>
                <a:cubicBezTo>
                  <a:pt x="1081" y="1357"/>
                  <a:pt x="1081" y="1357"/>
                  <a:pt x="1081" y="1357"/>
                </a:cubicBezTo>
                <a:cubicBezTo>
                  <a:pt x="1080" y="1356"/>
                  <a:pt x="1078" y="1356"/>
                  <a:pt x="1074" y="1356"/>
                </a:cubicBezTo>
                <a:cubicBezTo>
                  <a:pt x="1074" y="1356"/>
                  <a:pt x="1073" y="1356"/>
                  <a:pt x="1072" y="1356"/>
                </a:cubicBezTo>
                <a:cubicBezTo>
                  <a:pt x="1072" y="1358"/>
                  <a:pt x="1072" y="1358"/>
                  <a:pt x="1072" y="1358"/>
                </a:cubicBezTo>
                <a:cubicBezTo>
                  <a:pt x="1059" y="1358"/>
                  <a:pt x="1059" y="1358"/>
                  <a:pt x="1059" y="1358"/>
                </a:cubicBezTo>
                <a:cubicBezTo>
                  <a:pt x="1059" y="1357"/>
                  <a:pt x="1059" y="1357"/>
                  <a:pt x="1059" y="1357"/>
                </a:cubicBezTo>
                <a:cubicBezTo>
                  <a:pt x="1055" y="1357"/>
                  <a:pt x="1055" y="1357"/>
                  <a:pt x="1055" y="1357"/>
                </a:cubicBezTo>
                <a:cubicBezTo>
                  <a:pt x="1032" y="1360"/>
                  <a:pt x="1032" y="1360"/>
                  <a:pt x="1032" y="1360"/>
                </a:cubicBezTo>
                <a:cubicBezTo>
                  <a:pt x="1032" y="1358"/>
                  <a:pt x="1032" y="1358"/>
                  <a:pt x="1032" y="1358"/>
                </a:cubicBezTo>
                <a:cubicBezTo>
                  <a:pt x="1030" y="1358"/>
                  <a:pt x="1030" y="1358"/>
                  <a:pt x="1030" y="1358"/>
                </a:cubicBezTo>
                <a:cubicBezTo>
                  <a:pt x="1024" y="1359"/>
                  <a:pt x="1024" y="1359"/>
                  <a:pt x="1024" y="1359"/>
                </a:cubicBezTo>
                <a:cubicBezTo>
                  <a:pt x="1024" y="1358"/>
                  <a:pt x="1024" y="1358"/>
                  <a:pt x="1024" y="1358"/>
                </a:cubicBezTo>
                <a:cubicBezTo>
                  <a:pt x="1019" y="1359"/>
                  <a:pt x="1019" y="1359"/>
                  <a:pt x="1019" y="1359"/>
                </a:cubicBezTo>
                <a:cubicBezTo>
                  <a:pt x="1019" y="1363"/>
                  <a:pt x="1019" y="1363"/>
                  <a:pt x="1019" y="1363"/>
                </a:cubicBezTo>
                <a:cubicBezTo>
                  <a:pt x="1012" y="1361"/>
                  <a:pt x="1012" y="1361"/>
                  <a:pt x="1012" y="1361"/>
                </a:cubicBezTo>
                <a:cubicBezTo>
                  <a:pt x="987" y="1360"/>
                  <a:pt x="987" y="1360"/>
                  <a:pt x="987" y="1360"/>
                </a:cubicBezTo>
                <a:cubicBezTo>
                  <a:pt x="984" y="1361"/>
                  <a:pt x="984" y="1361"/>
                  <a:pt x="984" y="1361"/>
                </a:cubicBezTo>
                <a:cubicBezTo>
                  <a:pt x="981" y="1363"/>
                  <a:pt x="981" y="1363"/>
                  <a:pt x="981" y="1363"/>
                </a:cubicBezTo>
                <a:cubicBezTo>
                  <a:pt x="981" y="1363"/>
                  <a:pt x="981" y="1363"/>
                  <a:pt x="981" y="1363"/>
                </a:cubicBezTo>
                <a:cubicBezTo>
                  <a:pt x="981" y="1363"/>
                  <a:pt x="981" y="1363"/>
                  <a:pt x="981" y="1363"/>
                </a:cubicBezTo>
                <a:cubicBezTo>
                  <a:pt x="977" y="1364"/>
                  <a:pt x="977" y="1364"/>
                  <a:pt x="977" y="1364"/>
                </a:cubicBezTo>
                <a:cubicBezTo>
                  <a:pt x="977" y="1362"/>
                  <a:pt x="977" y="1362"/>
                  <a:pt x="977" y="1362"/>
                </a:cubicBezTo>
                <a:cubicBezTo>
                  <a:pt x="977" y="1362"/>
                  <a:pt x="977" y="1362"/>
                  <a:pt x="977" y="1362"/>
                </a:cubicBezTo>
                <a:cubicBezTo>
                  <a:pt x="970" y="1361"/>
                  <a:pt x="970" y="1361"/>
                  <a:pt x="970" y="1361"/>
                </a:cubicBezTo>
                <a:cubicBezTo>
                  <a:pt x="970" y="1362"/>
                  <a:pt x="970" y="1362"/>
                  <a:pt x="970" y="1362"/>
                </a:cubicBezTo>
                <a:cubicBezTo>
                  <a:pt x="957" y="1362"/>
                  <a:pt x="957" y="1362"/>
                  <a:pt x="957" y="1362"/>
                </a:cubicBezTo>
                <a:cubicBezTo>
                  <a:pt x="957" y="1361"/>
                  <a:pt x="957" y="1361"/>
                  <a:pt x="957" y="1361"/>
                </a:cubicBezTo>
                <a:cubicBezTo>
                  <a:pt x="956" y="1360"/>
                  <a:pt x="956" y="1360"/>
                  <a:pt x="956" y="1360"/>
                </a:cubicBezTo>
                <a:cubicBezTo>
                  <a:pt x="955" y="1360"/>
                  <a:pt x="955" y="1360"/>
                  <a:pt x="954" y="1359"/>
                </a:cubicBezTo>
                <a:cubicBezTo>
                  <a:pt x="953" y="1359"/>
                  <a:pt x="953" y="1359"/>
                  <a:pt x="953" y="1359"/>
                </a:cubicBezTo>
                <a:cubicBezTo>
                  <a:pt x="953" y="1363"/>
                  <a:pt x="953" y="1363"/>
                  <a:pt x="953" y="1363"/>
                </a:cubicBezTo>
                <a:cubicBezTo>
                  <a:pt x="947" y="1361"/>
                  <a:pt x="947" y="1361"/>
                  <a:pt x="947" y="1361"/>
                </a:cubicBezTo>
                <a:cubicBezTo>
                  <a:pt x="947" y="1362"/>
                  <a:pt x="947" y="1362"/>
                  <a:pt x="947" y="1362"/>
                </a:cubicBezTo>
                <a:cubicBezTo>
                  <a:pt x="941" y="1362"/>
                  <a:pt x="941" y="1362"/>
                  <a:pt x="941" y="1362"/>
                </a:cubicBezTo>
                <a:cubicBezTo>
                  <a:pt x="941" y="1363"/>
                  <a:pt x="941" y="1363"/>
                  <a:pt x="941" y="1363"/>
                </a:cubicBezTo>
                <a:cubicBezTo>
                  <a:pt x="937" y="1362"/>
                  <a:pt x="937" y="1362"/>
                  <a:pt x="937" y="1362"/>
                </a:cubicBezTo>
                <a:cubicBezTo>
                  <a:pt x="934" y="1362"/>
                  <a:pt x="934" y="1362"/>
                  <a:pt x="934" y="1362"/>
                </a:cubicBezTo>
                <a:cubicBezTo>
                  <a:pt x="934" y="1361"/>
                  <a:pt x="934" y="1361"/>
                  <a:pt x="934" y="1361"/>
                </a:cubicBezTo>
                <a:cubicBezTo>
                  <a:pt x="926" y="1360"/>
                  <a:pt x="926" y="1360"/>
                  <a:pt x="926" y="1360"/>
                </a:cubicBezTo>
                <a:cubicBezTo>
                  <a:pt x="926" y="1358"/>
                  <a:pt x="926" y="1358"/>
                  <a:pt x="926" y="1358"/>
                </a:cubicBezTo>
                <a:cubicBezTo>
                  <a:pt x="925" y="1358"/>
                  <a:pt x="924" y="1358"/>
                  <a:pt x="923" y="1358"/>
                </a:cubicBezTo>
                <a:cubicBezTo>
                  <a:pt x="921" y="1358"/>
                  <a:pt x="918" y="1359"/>
                  <a:pt x="915" y="1359"/>
                </a:cubicBezTo>
                <a:cubicBezTo>
                  <a:pt x="912" y="1359"/>
                  <a:pt x="910" y="1359"/>
                  <a:pt x="907" y="1358"/>
                </a:cubicBezTo>
                <a:cubicBezTo>
                  <a:pt x="905" y="1357"/>
                  <a:pt x="905" y="1357"/>
                  <a:pt x="905" y="1357"/>
                </a:cubicBezTo>
                <a:cubicBezTo>
                  <a:pt x="903" y="1357"/>
                  <a:pt x="903" y="1357"/>
                  <a:pt x="903" y="1357"/>
                </a:cubicBezTo>
                <a:cubicBezTo>
                  <a:pt x="902" y="1358"/>
                  <a:pt x="902" y="1358"/>
                  <a:pt x="902" y="1358"/>
                </a:cubicBezTo>
                <a:cubicBezTo>
                  <a:pt x="899" y="1358"/>
                  <a:pt x="899" y="1358"/>
                  <a:pt x="899" y="1358"/>
                </a:cubicBezTo>
                <a:cubicBezTo>
                  <a:pt x="898" y="1358"/>
                  <a:pt x="898" y="1358"/>
                  <a:pt x="897" y="1358"/>
                </a:cubicBezTo>
                <a:cubicBezTo>
                  <a:pt x="893" y="1357"/>
                  <a:pt x="893" y="1357"/>
                  <a:pt x="893" y="1357"/>
                </a:cubicBezTo>
                <a:cubicBezTo>
                  <a:pt x="881" y="1358"/>
                  <a:pt x="881" y="1358"/>
                  <a:pt x="881" y="1358"/>
                </a:cubicBezTo>
                <a:cubicBezTo>
                  <a:pt x="881" y="1359"/>
                  <a:pt x="881" y="1359"/>
                  <a:pt x="881" y="1359"/>
                </a:cubicBezTo>
                <a:cubicBezTo>
                  <a:pt x="879" y="1359"/>
                  <a:pt x="879" y="1359"/>
                  <a:pt x="879" y="1359"/>
                </a:cubicBezTo>
                <a:cubicBezTo>
                  <a:pt x="879" y="1363"/>
                  <a:pt x="879" y="1363"/>
                  <a:pt x="879" y="1363"/>
                </a:cubicBezTo>
                <a:cubicBezTo>
                  <a:pt x="873" y="1361"/>
                  <a:pt x="873" y="1361"/>
                  <a:pt x="873" y="1361"/>
                </a:cubicBezTo>
                <a:cubicBezTo>
                  <a:pt x="873" y="1362"/>
                  <a:pt x="873" y="1362"/>
                  <a:pt x="873" y="1362"/>
                </a:cubicBezTo>
                <a:cubicBezTo>
                  <a:pt x="870" y="1362"/>
                  <a:pt x="870" y="1362"/>
                  <a:pt x="870" y="1362"/>
                </a:cubicBezTo>
                <a:cubicBezTo>
                  <a:pt x="869" y="1365"/>
                  <a:pt x="865" y="1366"/>
                  <a:pt x="864" y="1366"/>
                </a:cubicBezTo>
                <a:cubicBezTo>
                  <a:pt x="858" y="1368"/>
                  <a:pt x="858" y="1368"/>
                  <a:pt x="858" y="1368"/>
                </a:cubicBezTo>
                <a:cubicBezTo>
                  <a:pt x="856" y="1362"/>
                  <a:pt x="856" y="1362"/>
                  <a:pt x="856" y="1362"/>
                </a:cubicBezTo>
                <a:cubicBezTo>
                  <a:pt x="854" y="1361"/>
                  <a:pt x="853" y="1360"/>
                  <a:pt x="851" y="1360"/>
                </a:cubicBezTo>
                <a:cubicBezTo>
                  <a:pt x="850" y="1359"/>
                  <a:pt x="849" y="1359"/>
                  <a:pt x="848" y="1358"/>
                </a:cubicBezTo>
                <a:cubicBezTo>
                  <a:pt x="844" y="1360"/>
                  <a:pt x="844" y="1360"/>
                  <a:pt x="844" y="1360"/>
                </a:cubicBezTo>
                <a:cubicBezTo>
                  <a:pt x="842" y="1359"/>
                  <a:pt x="842" y="1359"/>
                  <a:pt x="842" y="1359"/>
                </a:cubicBezTo>
                <a:cubicBezTo>
                  <a:pt x="841" y="1358"/>
                  <a:pt x="839" y="1357"/>
                  <a:pt x="836" y="1357"/>
                </a:cubicBezTo>
                <a:cubicBezTo>
                  <a:pt x="836" y="1360"/>
                  <a:pt x="836" y="1360"/>
                  <a:pt x="836" y="1360"/>
                </a:cubicBezTo>
                <a:cubicBezTo>
                  <a:pt x="830" y="1358"/>
                  <a:pt x="830" y="1358"/>
                  <a:pt x="830" y="1358"/>
                </a:cubicBezTo>
                <a:cubicBezTo>
                  <a:pt x="830" y="1358"/>
                  <a:pt x="830" y="1358"/>
                  <a:pt x="830" y="1358"/>
                </a:cubicBezTo>
                <a:cubicBezTo>
                  <a:pt x="826" y="1359"/>
                  <a:pt x="826" y="1359"/>
                  <a:pt x="826" y="1359"/>
                </a:cubicBezTo>
                <a:cubicBezTo>
                  <a:pt x="826" y="1361"/>
                  <a:pt x="826" y="1361"/>
                  <a:pt x="826" y="1361"/>
                </a:cubicBezTo>
                <a:cubicBezTo>
                  <a:pt x="820" y="1362"/>
                  <a:pt x="820" y="1362"/>
                  <a:pt x="820" y="1362"/>
                </a:cubicBezTo>
                <a:cubicBezTo>
                  <a:pt x="819" y="1362"/>
                  <a:pt x="818" y="1362"/>
                  <a:pt x="818" y="1361"/>
                </a:cubicBezTo>
                <a:cubicBezTo>
                  <a:pt x="817" y="1364"/>
                  <a:pt x="817" y="1364"/>
                  <a:pt x="817" y="1364"/>
                </a:cubicBezTo>
                <a:cubicBezTo>
                  <a:pt x="800" y="1361"/>
                  <a:pt x="800" y="1361"/>
                  <a:pt x="800" y="1361"/>
                </a:cubicBezTo>
                <a:cubicBezTo>
                  <a:pt x="800" y="1361"/>
                  <a:pt x="800" y="1361"/>
                  <a:pt x="800" y="1361"/>
                </a:cubicBezTo>
                <a:cubicBezTo>
                  <a:pt x="799" y="1361"/>
                  <a:pt x="799" y="1361"/>
                  <a:pt x="799" y="1361"/>
                </a:cubicBezTo>
                <a:cubicBezTo>
                  <a:pt x="799" y="1362"/>
                  <a:pt x="799" y="1362"/>
                  <a:pt x="799" y="1362"/>
                </a:cubicBezTo>
                <a:cubicBezTo>
                  <a:pt x="793" y="1362"/>
                  <a:pt x="793" y="1362"/>
                  <a:pt x="793" y="1362"/>
                </a:cubicBezTo>
                <a:cubicBezTo>
                  <a:pt x="792" y="1362"/>
                  <a:pt x="791" y="1363"/>
                  <a:pt x="791" y="1364"/>
                </a:cubicBezTo>
                <a:lnTo>
                  <a:pt x="782" y="1369"/>
                </a:lnTo>
                <a:close/>
              </a:path>
            </a:pathLst>
          </a:custGeom>
          <a:solidFill>
            <a:schemeClr val="bg2">
              <a:lumMod val="20000"/>
              <a:lumOff val="80000"/>
            </a:schemeClr>
          </a:solid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 name="Título 1"/>
          <p:cNvSpPr>
            <a:spLocks noGrp="1"/>
          </p:cNvSpPr>
          <p:nvPr>
            <p:ph type="title"/>
          </p:nvPr>
        </p:nvSpPr>
        <p:spPr/>
        <p:txBody>
          <a:bodyPr rtlCol="0" anchor="b">
            <a:normAutofit/>
          </a:bodyPr>
          <a:lstStyle>
            <a:lvl1pPr algn="l">
              <a:defRPr sz="3600" b="0"/>
            </a:lvl1pPr>
          </a:lstStyle>
          <a:p>
            <a:pPr rtl="0"/>
            <a:r>
              <a:rPr lang="es-ES" noProof="0"/>
              <a:t>Haga clic para modificar el estilo de título del patrón</a:t>
            </a:r>
            <a:endParaRPr lang="es-ES" noProof="0" dirty="0"/>
          </a:p>
        </p:txBody>
      </p:sp>
      <p:sp>
        <p:nvSpPr>
          <p:cNvPr id="3" name="Marcador de posición de contenido 2"/>
          <p:cNvSpPr>
            <a:spLocks noGrp="1"/>
          </p:cNvSpPr>
          <p:nvPr>
            <p:ph idx="1"/>
          </p:nvPr>
        </p:nvSpPr>
        <p:spPr>
          <a:xfrm>
            <a:off x="4675568" y="2087880"/>
            <a:ext cx="5791200" cy="3886200"/>
          </a:xfrm>
        </p:spPr>
        <p:txBody>
          <a:bodyPr rtlCol="0">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rtl="0"/>
            <a:r>
              <a:rPr lang="es-ES" noProof="0"/>
              <a:t>Editar el estilo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4" name="Marcador de texto 3"/>
          <p:cNvSpPr>
            <a:spLocks noGrp="1"/>
          </p:cNvSpPr>
          <p:nvPr>
            <p:ph type="body" sz="half" idx="2"/>
          </p:nvPr>
        </p:nvSpPr>
        <p:spPr>
          <a:xfrm>
            <a:off x="1522413" y="3429000"/>
            <a:ext cx="2743200" cy="2514600"/>
          </a:xfrm>
        </p:spPr>
        <p:txBody>
          <a:bodyPr rtlCol="0">
            <a:normAutofit/>
          </a:bodyPr>
          <a:lstStyle>
            <a:lvl1pPr marL="0" indent="0">
              <a:spcBef>
                <a:spcPts val="12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s-ES" noProof="0"/>
              <a:t>Editar el estilo de texto del patrón</a:t>
            </a:r>
          </a:p>
        </p:txBody>
      </p:sp>
      <p:sp>
        <p:nvSpPr>
          <p:cNvPr id="6" name="Marcador de pie de página 5"/>
          <p:cNvSpPr>
            <a:spLocks noGrp="1"/>
          </p:cNvSpPr>
          <p:nvPr>
            <p:ph type="ftr" sz="quarter" idx="11"/>
          </p:nvPr>
        </p:nvSpPr>
        <p:spPr/>
        <p:txBody>
          <a:bodyPr rtlCol="0"/>
          <a:lstStyle/>
          <a:p>
            <a:pPr rtl="0"/>
            <a:r>
              <a:rPr lang="es-ES" noProof="0" dirty="0"/>
              <a:t>Agregar un pie de página</a:t>
            </a:r>
          </a:p>
        </p:txBody>
      </p:sp>
      <p:sp>
        <p:nvSpPr>
          <p:cNvPr id="5" name="Marcador de posición de fecha 4"/>
          <p:cNvSpPr>
            <a:spLocks noGrp="1"/>
          </p:cNvSpPr>
          <p:nvPr>
            <p:ph type="dt" sz="half" idx="10"/>
          </p:nvPr>
        </p:nvSpPr>
        <p:spPr/>
        <p:txBody>
          <a:bodyPr rtlCol="0"/>
          <a:lstStyle/>
          <a:p>
            <a:pPr rtl="0"/>
            <a:fld id="{AECE53E6-B54B-4B66-9759-C4E9336DC031}" type="datetime1">
              <a:rPr lang="es-ES" noProof="0" smtClean="0"/>
              <a:t>30/3/22</a:t>
            </a:fld>
            <a:endParaRPr lang="es-ES" noProof="0" dirty="0"/>
          </a:p>
        </p:txBody>
      </p:sp>
      <p:sp>
        <p:nvSpPr>
          <p:cNvPr id="7" name="Marcador de posición de número de diapositiva 6"/>
          <p:cNvSpPr>
            <a:spLocks noGrp="1"/>
          </p:cNvSpPr>
          <p:nvPr>
            <p:ph type="sldNum" sz="quarter" idx="12"/>
          </p:nvPr>
        </p:nvSpPr>
        <p:spPr/>
        <p:txBody>
          <a:bodyPr rtlCol="0"/>
          <a:lstStyle/>
          <a:p>
            <a:pPr rtl="0"/>
            <a:fld id="{693B167E-EA96-4147-81DE-549160052C22}" type="slidenum">
              <a:rPr lang="es-ES" noProof="0"/>
              <a:t>‹Nº›</a:t>
            </a:fld>
            <a:endParaRPr lang="es-ES" noProof="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Imagen con leyenda">
    <p:spTree>
      <p:nvGrpSpPr>
        <p:cNvPr id="1" name=""/>
        <p:cNvGrpSpPr/>
        <p:nvPr/>
      </p:nvGrpSpPr>
      <p:grpSpPr>
        <a:xfrm>
          <a:off x="0" y="0"/>
          <a:ext cx="0" cy="0"/>
          <a:chOff x="0" y="0"/>
          <a:chExt cx="0" cy="0"/>
        </a:xfrm>
      </p:grpSpPr>
      <p:sp>
        <p:nvSpPr>
          <p:cNvPr id="9" name="Forma libre 15"/>
          <p:cNvSpPr>
            <a:spLocks/>
          </p:cNvSpPr>
          <p:nvPr/>
        </p:nvSpPr>
        <p:spPr bwMode="auto">
          <a:xfrm>
            <a:off x="1522413" y="1905000"/>
            <a:ext cx="6153912" cy="4251960"/>
          </a:xfrm>
          <a:custGeom>
            <a:avLst/>
            <a:gdLst>
              <a:gd name="T0" fmla="*/ 696 w 1967"/>
              <a:gd name="T1" fmla="*/ 1361 h 1369"/>
              <a:gd name="T2" fmla="*/ 618 w 1967"/>
              <a:gd name="T3" fmla="*/ 1360 h 1369"/>
              <a:gd name="T4" fmla="*/ 517 w 1967"/>
              <a:gd name="T5" fmla="*/ 1359 h 1369"/>
              <a:gd name="T6" fmla="*/ 443 w 1967"/>
              <a:gd name="T7" fmla="*/ 1361 h 1369"/>
              <a:gd name="T8" fmla="*/ 361 w 1967"/>
              <a:gd name="T9" fmla="*/ 1358 h 1369"/>
              <a:gd name="T10" fmla="*/ 260 w 1967"/>
              <a:gd name="T11" fmla="*/ 1359 h 1369"/>
              <a:gd name="T12" fmla="*/ 166 w 1967"/>
              <a:gd name="T13" fmla="*/ 1359 h 1369"/>
              <a:gd name="T14" fmla="*/ 104 w 1967"/>
              <a:gd name="T15" fmla="*/ 1356 h 1369"/>
              <a:gd name="T16" fmla="*/ 7 w 1967"/>
              <a:gd name="T17" fmla="*/ 1327 h 1369"/>
              <a:gd name="T18" fmla="*/ 7 w 1967"/>
              <a:gd name="T19" fmla="*/ 1226 h 1369"/>
              <a:gd name="T20" fmla="*/ 9 w 1967"/>
              <a:gd name="T21" fmla="*/ 1139 h 1369"/>
              <a:gd name="T22" fmla="*/ 4 w 1967"/>
              <a:gd name="T23" fmla="*/ 1042 h 1369"/>
              <a:gd name="T24" fmla="*/ 9 w 1967"/>
              <a:gd name="T25" fmla="*/ 896 h 1369"/>
              <a:gd name="T26" fmla="*/ 7 w 1967"/>
              <a:gd name="T27" fmla="*/ 758 h 1369"/>
              <a:gd name="T28" fmla="*/ 9 w 1967"/>
              <a:gd name="T29" fmla="*/ 614 h 1369"/>
              <a:gd name="T30" fmla="*/ 5 w 1967"/>
              <a:gd name="T31" fmla="*/ 443 h 1369"/>
              <a:gd name="T32" fmla="*/ 9 w 1967"/>
              <a:gd name="T33" fmla="*/ 365 h 1369"/>
              <a:gd name="T34" fmla="*/ 5 w 1967"/>
              <a:gd name="T35" fmla="*/ 195 h 1369"/>
              <a:gd name="T36" fmla="*/ 6 w 1967"/>
              <a:gd name="T37" fmla="*/ 107 h 1369"/>
              <a:gd name="T38" fmla="*/ 8 w 1967"/>
              <a:gd name="T39" fmla="*/ 9 h 1369"/>
              <a:gd name="T40" fmla="*/ 120 w 1967"/>
              <a:gd name="T41" fmla="*/ 8 h 1369"/>
              <a:gd name="T42" fmla="*/ 192 w 1967"/>
              <a:gd name="T43" fmla="*/ 5 h 1369"/>
              <a:gd name="T44" fmla="*/ 279 w 1967"/>
              <a:gd name="T45" fmla="*/ 12 h 1369"/>
              <a:gd name="T46" fmla="*/ 374 w 1967"/>
              <a:gd name="T47" fmla="*/ 7 h 1369"/>
              <a:gd name="T48" fmla="*/ 447 w 1967"/>
              <a:gd name="T49" fmla="*/ 10 h 1369"/>
              <a:gd name="T50" fmla="*/ 552 w 1967"/>
              <a:gd name="T51" fmla="*/ 11 h 1369"/>
              <a:gd name="T52" fmla="*/ 630 w 1967"/>
              <a:gd name="T53" fmla="*/ 11 h 1369"/>
              <a:gd name="T54" fmla="*/ 706 w 1967"/>
              <a:gd name="T55" fmla="*/ 10 h 1369"/>
              <a:gd name="T56" fmla="*/ 799 w 1967"/>
              <a:gd name="T57" fmla="*/ 7 h 1369"/>
              <a:gd name="T58" fmla="*/ 879 w 1967"/>
              <a:gd name="T59" fmla="*/ 9 h 1369"/>
              <a:gd name="T60" fmla="*/ 956 w 1967"/>
              <a:gd name="T61" fmla="*/ 9 h 1369"/>
              <a:gd name="T62" fmla="*/ 1055 w 1967"/>
              <a:gd name="T63" fmla="*/ 12 h 1369"/>
              <a:gd name="T64" fmla="*/ 1188 w 1967"/>
              <a:gd name="T65" fmla="*/ 12 h 1369"/>
              <a:gd name="T66" fmla="*/ 1259 w 1967"/>
              <a:gd name="T67" fmla="*/ 9 h 1369"/>
              <a:gd name="T68" fmla="*/ 1378 w 1967"/>
              <a:gd name="T69" fmla="*/ 8 h 1369"/>
              <a:gd name="T70" fmla="*/ 1513 w 1967"/>
              <a:gd name="T71" fmla="*/ 10 h 1369"/>
              <a:gd name="T72" fmla="*/ 1634 w 1967"/>
              <a:gd name="T73" fmla="*/ 12 h 1369"/>
              <a:gd name="T74" fmla="*/ 1774 w 1967"/>
              <a:gd name="T75" fmla="*/ 11 h 1369"/>
              <a:gd name="T76" fmla="*/ 1869 w 1967"/>
              <a:gd name="T77" fmla="*/ 9 h 1369"/>
              <a:gd name="T78" fmla="*/ 1927 w 1967"/>
              <a:gd name="T79" fmla="*/ 6 h 1369"/>
              <a:gd name="T80" fmla="*/ 1963 w 1967"/>
              <a:gd name="T81" fmla="*/ 94 h 1369"/>
              <a:gd name="T82" fmla="*/ 1960 w 1967"/>
              <a:gd name="T83" fmla="*/ 185 h 1369"/>
              <a:gd name="T84" fmla="*/ 1959 w 1967"/>
              <a:gd name="T85" fmla="*/ 330 h 1369"/>
              <a:gd name="T86" fmla="*/ 1958 w 1967"/>
              <a:gd name="T87" fmla="*/ 428 h 1369"/>
              <a:gd name="T88" fmla="*/ 1958 w 1967"/>
              <a:gd name="T89" fmla="*/ 573 h 1369"/>
              <a:gd name="T90" fmla="*/ 1960 w 1967"/>
              <a:gd name="T91" fmla="*/ 721 h 1369"/>
              <a:gd name="T92" fmla="*/ 1957 w 1967"/>
              <a:gd name="T93" fmla="*/ 868 h 1369"/>
              <a:gd name="T94" fmla="*/ 1959 w 1967"/>
              <a:gd name="T95" fmla="*/ 1010 h 1369"/>
              <a:gd name="T96" fmla="*/ 1960 w 1967"/>
              <a:gd name="T97" fmla="*/ 1124 h 1369"/>
              <a:gd name="T98" fmla="*/ 1960 w 1967"/>
              <a:gd name="T99" fmla="*/ 1210 h 1369"/>
              <a:gd name="T100" fmla="*/ 1963 w 1967"/>
              <a:gd name="T101" fmla="*/ 1307 h 1369"/>
              <a:gd name="T102" fmla="*/ 1909 w 1967"/>
              <a:gd name="T103" fmla="*/ 1355 h 1369"/>
              <a:gd name="T104" fmla="*/ 1822 w 1967"/>
              <a:gd name="T105" fmla="*/ 1356 h 1369"/>
              <a:gd name="T106" fmla="*/ 1698 w 1967"/>
              <a:gd name="T107" fmla="*/ 1359 h 1369"/>
              <a:gd name="T108" fmla="*/ 1597 w 1967"/>
              <a:gd name="T109" fmla="*/ 1358 h 1369"/>
              <a:gd name="T110" fmla="*/ 1469 w 1967"/>
              <a:gd name="T111" fmla="*/ 1358 h 1369"/>
              <a:gd name="T112" fmla="*/ 1330 w 1967"/>
              <a:gd name="T113" fmla="*/ 1359 h 1369"/>
              <a:gd name="T114" fmla="*/ 1229 w 1967"/>
              <a:gd name="T115" fmla="*/ 1361 h 1369"/>
              <a:gd name="T116" fmla="*/ 1124 w 1967"/>
              <a:gd name="T117" fmla="*/ 1357 h 1369"/>
              <a:gd name="T118" fmla="*/ 981 w 1967"/>
              <a:gd name="T119" fmla="*/ 1363 h 1369"/>
              <a:gd name="T120" fmla="*/ 907 w 1967"/>
              <a:gd name="T121" fmla="*/ 1358 h 1369"/>
              <a:gd name="T122" fmla="*/ 830 w 1967"/>
              <a:gd name="T123" fmla="*/ 1358 h 1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67" h="1369">
                <a:moveTo>
                  <a:pt x="782" y="1369"/>
                </a:moveTo>
                <a:cubicBezTo>
                  <a:pt x="782" y="1360"/>
                  <a:pt x="782" y="1360"/>
                  <a:pt x="782" y="1360"/>
                </a:cubicBezTo>
                <a:cubicBezTo>
                  <a:pt x="777" y="1362"/>
                  <a:pt x="777" y="1362"/>
                  <a:pt x="777" y="1362"/>
                </a:cubicBezTo>
                <a:cubicBezTo>
                  <a:pt x="777" y="1361"/>
                  <a:pt x="777" y="1361"/>
                  <a:pt x="777" y="1361"/>
                </a:cubicBezTo>
                <a:cubicBezTo>
                  <a:pt x="774" y="1362"/>
                  <a:pt x="774" y="1362"/>
                  <a:pt x="774" y="1362"/>
                </a:cubicBezTo>
                <a:cubicBezTo>
                  <a:pt x="772" y="1359"/>
                  <a:pt x="772" y="1359"/>
                  <a:pt x="772" y="1359"/>
                </a:cubicBezTo>
                <a:cubicBezTo>
                  <a:pt x="761" y="1359"/>
                  <a:pt x="761" y="1359"/>
                  <a:pt x="761" y="1359"/>
                </a:cubicBezTo>
                <a:cubicBezTo>
                  <a:pt x="757" y="1360"/>
                  <a:pt x="752" y="1360"/>
                  <a:pt x="749" y="1359"/>
                </a:cubicBezTo>
                <a:cubicBezTo>
                  <a:pt x="747" y="1358"/>
                  <a:pt x="747" y="1358"/>
                  <a:pt x="747" y="1358"/>
                </a:cubicBezTo>
                <a:cubicBezTo>
                  <a:pt x="746" y="1356"/>
                  <a:pt x="746" y="1356"/>
                  <a:pt x="746" y="1356"/>
                </a:cubicBezTo>
                <a:cubicBezTo>
                  <a:pt x="738" y="1359"/>
                  <a:pt x="738" y="1359"/>
                  <a:pt x="738" y="1359"/>
                </a:cubicBezTo>
                <a:cubicBezTo>
                  <a:pt x="738" y="1357"/>
                  <a:pt x="738" y="1357"/>
                  <a:pt x="738" y="1357"/>
                </a:cubicBezTo>
                <a:cubicBezTo>
                  <a:pt x="733" y="1358"/>
                  <a:pt x="733" y="1358"/>
                  <a:pt x="733" y="1358"/>
                </a:cubicBezTo>
                <a:cubicBezTo>
                  <a:pt x="732" y="1359"/>
                  <a:pt x="732" y="1359"/>
                  <a:pt x="732" y="1359"/>
                </a:cubicBezTo>
                <a:cubicBezTo>
                  <a:pt x="730" y="1359"/>
                  <a:pt x="730" y="1359"/>
                  <a:pt x="730" y="1359"/>
                </a:cubicBezTo>
                <a:cubicBezTo>
                  <a:pt x="730" y="1362"/>
                  <a:pt x="730" y="1362"/>
                  <a:pt x="730" y="1362"/>
                </a:cubicBezTo>
                <a:cubicBezTo>
                  <a:pt x="723" y="1360"/>
                  <a:pt x="723" y="1360"/>
                  <a:pt x="723" y="1360"/>
                </a:cubicBezTo>
                <a:cubicBezTo>
                  <a:pt x="723" y="1361"/>
                  <a:pt x="723" y="1361"/>
                  <a:pt x="723" y="1361"/>
                </a:cubicBezTo>
                <a:cubicBezTo>
                  <a:pt x="710" y="1361"/>
                  <a:pt x="710" y="1361"/>
                  <a:pt x="710" y="1361"/>
                </a:cubicBezTo>
                <a:cubicBezTo>
                  <a:pt x="710" y="1359"/>
                  <a:pt x="710" y="1359"/>
                  <a:pt x="710" y="1359"/>
                </a:cubicBezTo>
                <a:cubicBezTo>
                  <a:pt x="706" y="1359"/>
                  <a:pt x="706" y="1359"/>
                  <a:pt x="706" y="1359"/>
                </a:cubicBezTo>
                <a:cubicBezTo>
                  <a:pt x="699" y="1361"/>
                  <a:pt x="699" y="1361"/>
                  <a:pt x="699" y="1361"/>
                </a:cubicBezTo>
                <a:cubicBezTo>
                  <a:pt x="699" y="1362"/>
                  <a:pt x="699" y="1362"/>
                  <a:pt x="699" y="1362"/>
                </a:cubicBezTo>
                <a:cubicBezTo>
                  <a:pt x="696" y="1361"/>
                  <a:pt x="696" y="1361"/>
                  <a:pt x="696" y="1361"/>
                </a:cubicBezTo>
                <a:cubicBezTo>
                  <a:pt x="693" y="1362"/>
                  <a:pt x="693" y="1362"/>
                  <a:pt x="693" y="1362"/>
                </a:cubicBezTo>
                <a:cubicBezTo>
                  <a:pt x="693" y="1361"/>
                  <a:pt x="693" y="1361"/>
                  <a:pt x="693" y="1361"/>
                </a:cubicBezTo>
                <a:cubicBezTo>
                  <a:pt x="682" y="1358"/>
                  <a:pt x="682" y="1358"/>
                  <a:pt x="682" y="1358"/>
                </a:cubicBezTo>
                <a:cubicBezTo>
                  <a:pt x="681" y="1359"/>
                  <a:pt x="681" y="1359"/>
                  <a:pt x="680" y="1359"/>
                </a:cubicBezTo>
                <a:cubicBezTo>
                  <a:pt x="672" y="1362"/>
                  <a:pt x="672" y="1362"/>
                  <a:pt x="672" y="1362"/>
                </a:cubicBezTo>
                <a:cubicBezTo>
                  <a:pt x="672" y="1358"/>
                  <a:pt x="672" y="1358"/>
                  <a:pt x="672" y="1358"/>
                </a:cubicBezTo>
                <a:cubicBezTo>
                  <a:pt x="670" y="1358"/>
                  <a:pt x="670" y="1358"/>
                  <a:pt x="670" y="1358"/>
                </a:cubicBezTo>
                <a:cubicBezTo>
                  <a:pt x="670" y="1356"/>
                  <a:pt x="670" y="1356"/>
                  <a:pt x="670" y="1356"/>
                </a:cubicBezTo>
                <a:cubicBezTo>
                  <a:pt x="669" y="1356"/>
                  <a:pt x="669" y="1356"/>
                  <a:pt x="669" y="1356"/>
                </a:cubicBezTo>
                <a:cubicBezTo>
                  <a:pt x="668" y="1357"/>
                  <a:pt x="666" y="1357"/>
                  <a:pt x="665" y="1357"/>
                </a:cubicBezTo>
                <a:cubicBezTo>
                  <a:pt x="665" y="1357"/>
                  <a:pt x="664" y="1357"/>
                  <a:pt x="664" y="1357"/>
                </a:cubicBezTo>
                <a:cubicBezTo>
                  <a:pt x="659" y="1356"/>
                  <a:pt x="659" y="1356"/>
                  <a:pt x="659" y="1356"/>
                </a:cubicBezTo>
                <a:cubicBezTo>
                  <a:pt x="659" y="1356"/>
                  <a:pt x="659" y="1356"/>
                  <a:pt x="659" y="1356"/>
                </a:cubicBezTo>
                <a:cubicBezTo>
                  <a:pt x="653" y="1356"/>
                  <a:pt x="653" y="1356"/>
                  <a:pt x="653" y="1356"/>
                </a:cubicBezTo>
                <a:cubicBezTo>
                  <a:pt x="653" y="1355"/>
                  <a:pt x="653" y="1355"/>
                  <a:pt x="653" y="1355"/>
                </a:cubicBezTo>
                <a:cubicBezTo>
                  <a:pt x="646" y="1356"/>
                  <a:pt x="646" y="1356"/>
                  <a:pt x="646" y="1356"/>
                </a:cubicBezTo>
                <a:cubicBezTo>
                  <a:pt x="646" y="1357"/>
                  <a:pt x="646" y="1357"/>
                  <a:pt x="646" y="1357"/>
                </a:cubicBezTo>
                <a:cubicBezTo>
                  <a:pt x="637" y="1357"/>
                  <a:pt x="637" y="1357"/>
                  <a:pt x="637" y="1357"/>
                </a:cubicBezTo>
                <a:cubicBezTo>
                  <a:pt x="637" y="1360"/>
                  <a:pt x="637" y="1360"/>
                  <a:pt x="637" y="1360"/>
                </a:cubicBezTo>
                <a:cubicBezTo>
                  <a:pt x="630" y="1358"/>
                  <a:pt x="630" y="1358"/>
                  <a:pt x="630" y="1358"/>
                </a:cubicBezTo>
                <a:cubicBezTo>
                  <a:pt x="629" y="1361"/>
                  <a:pt x="629" y="1361"/>
                  <a:pt x="629" y="1361"/>
                </a:cubicBezTo>
                <a:cubicBezTo>
                  <a:pt x="625" y="1359"/>
                  <a:pt x="625" y="1359"/>
                  <a:pt x="625" y="1359"/>
                </a:cubicBezTo>
                <a:cubicBezTo>
                  <a:pt x="624" y="1362"/>
                  <a:pt x="624" y="1362"/>
                  <a:pt x="624" y="1362"/>
                </a:cubicBezTo>
                <a:cubicBezTo>
                  <a:pt x="618" y="1360"/>
                  <a:pt x="618" y="1360"/>
                  <a:pt x="618" y="1360"/>
                </a:cubicBezTo>
                <a:cubicBezTo>
                  <a:pt x="617" y="1361"/>
                  <a:pt x="615" y="1361"/>
                  <a:pt x="614" y="1360"/>
                </a:cubicBezTo>
                <a:cubicBezTo>
                  <a:pt x="613" y="1360"/>
                  <a:pt x="613" y="1360"/>
                  <a:pt x="613" y="1360"/>
                </a:cubicBezTo>
                <a:cubicBezTo>
                  <a:pt x="613" y="1361"/>
                  <a:pt x="612" y="1361"/>
                  <a:pt x="612" y="1361"/>
                </a:cubicBezTo>
                <a:cubicBezTo>
                  <a:pt x="609" y="1361"/>
                  <a:pt x="609" y="1361"/>
                  <a:pt x="609" y="1361"/>
                </a:cubicBezTo>
                <a:cubicBezTo>
                  <a:pt x="608" y="1361"/>
                  <a:pt x="608" y="1361"/>
                  <a:pt x="607" y="1361"/>
                </a:cubicBezTo>
                <a:cubicBezTo>
                  <a:pt x="593" y="1361"/>
                  <a:pt x="593" y="1361"/>
                  <a:pt x="593" y="1361"/>
                </a:cubicBezTo>
                <a:cubicBezTo>
                  <a:pt x="593" y="1359"/>
                  <a:pt x="593" y="1359"/>
                  <a:pt x="593" y="1359"/>
                </a:cubicBezTo>
                <a:cubicBezTo>
                  <a:pt x="591" y="1359"/>
                  <a:pt x="591" y="1359"/>
                  <a:pt x="591" y="1359"/>
                </a:cubicBezTo>
                <a:cubicBezTo>
                  <a:pt x="583" y="1363"/>
                  <a:pt x="583" y="1363"/>
                  <a:pt x="583" y="1363"/>
                </a:cubicBezTo>
                <a:cubicBezTo>
                  <a:pt x="583" y="1358"/>
                  <a:pt x="583" y="1358"/>
                  <a:pt x="583" y="1358"/>
                </a:cubicBezTo>
                <a:cubicBezTo>
                  <a:pt x="576" y="1360"/>
                  <a:pt x="576" y="1360"/>
                  <a:pt x="576" y="1360"/>
                </a:cubicBezTo>
                <a:cubicBezTo>
                  <a:pt x="576" y="1356"/>
                  <a:pt x="576" y="1356"/>
                  <a:pt x="576" y="1356"/>
                </a:cubicBezTo>
                <a:cubicBezTo>
                  <a:pt x="575" y="1356"/>
                  <a:pt x="575" y="1356"/>
                  <a:pt x="575" y="1356"/>
                </a:cubicBezTo>
                <a:cubicBezTo>
                  <a:pt x="575" y="1358"/>
                  <a:pt x="575" y="1358"/>
                  <a:pt x="575" y="1358"/>
                </a:cubicBezTo>
                <a:cubicBezTo>
                  <a:pt x="569" y="1358"/>
                  <a:pt x="569" y="1358"/>
                  <a:pt x="569" y="1358"/>
                </a:cubicBezTo>
                <a:cubicBezTo>
                  <a:pt x="569" y="1359"/>
                  <a:pt x="569" y="1359"/>
                  <a:pt x="569" y="1359"/>
                </a:cubicBezTo>
                <a:cubicBezTo>
                  <a:pt x="555" y="1359"/>
                  <a:pt x="555" y="1359"/>
                  <a:pt x="555" y="1359"/>
                </a:cubicBezTo>
                <a:cubicBezTo>
                  <a:pt x="555" y="1358"/>
                  <a:pt x="555" y="1358"/>
                  <a:pt x="555" y="1358"/>
                </a:cubicBezTo>
                <a:cubicBezTo>
                  <a:pt x="552" y="1358"/>
                  <a:pt x="552" y="1358"/>
                  <a:pt x="552" y="1358"/>
                </a:cubicBezTo>
                <a:cubicBezTo>
                  <a:pt x="551" y="1356"/>
                  <a:pt x="551" y="1356"/>
                  <a:pt x="551" y="1356"/>
                </a:cubicBezTo>
                <a:cubicBezTo>
                  <a:pt x="524" y="1359"/>
                  <a:pt x="524" y="1359"/>
                  <a:pt x="524" y="1359"/>
                </a:cubicBezTo>
                <a:cubicBezTo>
                  <a:pt x="524" y="1358"/>
                  <a:pt x="524" y="1358"/>
                  <a:pt x="524" y="1358"/>
                </a:cubicBezTo>
                <a:cubicBezTo>
                  <a:pt x="522" y="1357"/>
                  <a:pt x="520" y="1357"/>
                  <a:pt x="518" y="1357"/>
                </a:cubicBezTo>
                <a:cubicBezTo>
                  <a:pt x="517" y="1359"/>
                  <a:pt x="517" y="1359"/>
                  <a:pt x="517" y="1359"/>
                </a:cubicBezTo>
                <a:cubicBezTo>
                  <a:pt x="512" y="1358"/>
                  <a:pt x="512" y="1358"/>
                  <a:pt x="512" y="1358"/>
                </a:cubicBezTo>
                <a:cubicBezTo>
                  <a:pt x="511" y="1361"/>
                  <a:pt x="511" y="1361"/>
                  <a:pt x="511" y="1361"/>
                </a:cubicBezTo>
                <a:cubicBezTo>
                  <a:pt x="505" y="1358"/>
                  <a:pt x="505" y="1358"/>
                  <a:pt x="505" y="1358"/>
                </a:cubicBezTo>
                <a:cubicBezTo>
                  <a:pt x="504" y="1358"/>
                  <a:pt x="504" y="1358"/>
                  <a:pt x="504" y="1358"/>
                </a:cubicBezTo>
                <a:cubicBezTo>
                  <a:pt x="504" y="1359"/>
                  <a:pt x="504" y="1359"/>
                  <a:pt x="504" y="1359"/>
                </a:cubicBezTo>
                <a:cubicBezTo>
                  <a:pt x="500" y="1359"/>
                  <a:pt x="500" y="1359"/>
                  <a:pt x="500" y="1359"/>
                </a:cubicBezTo>
                <a:cubicBezTo>
                  <a:pt x="496" y="1360"/>
                  <a:pt x="496" y="1360"/>
                  <a:pt x="496" y="1360"/>
                </a:cubicBezTo>
                <a:cubicBezTo>
                  <a:pt x="496" y="1361"/>
                  <a:pt x="496" y="1361"/>
                  <a:pt x="496" y="1361"/>
                </a:cubicBezTo>
                <a:cubicBezTo>
                  <a:pt x="488" y="1361"/>
                  <a:pt x="488" y="1361"/>
                  <a:pt x="488" y="1361"/>
                </a:cubicBezTo>
                <a:cubicBezTo>
                  <a:pt x="488" y="1363"/>
                  <a:pt x="488" y="1363"/>
                  <a:pt x="488" y="1363"/>
                </a:cubicBezTo>
                <a:cubicBezTo>
                  <a:pt x="480" y="1361"/>
                  <a:pt x="480" y="1361"/>
                  <a:pt x="480" y="1361"/>
                </a:cubicBezTo>
                <a:cubicBezTo>
                  <a:pt x="479" y="1363"/>
                  <a:pt x="479" y="1363"/>
                  <a:pt x="479" y="1363"/>
                </a:cubicBezTo>
                <a:cubicBezTo>
                  <a:pt x="468" y="1363"/>
                  <a:pt x="468" y="1363"/>
                  <a:pt x="468" y="1363"/>
                </a:cubicBezTo>
                <a:cubicBezTo>
                  <a:pt x="468" y="1362"/>
                  <a:pt x="468" y="1362"/>
                  <a:pt x="468" y="1362"/>
                </a:cubicBezTo>
                <a:cubicBezTo>
                  <a:pt x="467" y="1362"/>
                  <a:pt x="467" y="1362"/>
                  <a:pt x="467" y="1362"/>
                </a:cubicBezTo>
                <a:cubicBezTo>
                  <a:pt x="463" y="1362"/>
                  <a:pt x="463" y="1362"/>
                  <a:pt x="463" y="1362"/>
                </a:cubicBezTo>
                <a:cubicBezTo>
                  <a:pt x="463" y="1361"/>
                  <a:pt x="463" y="1361"/>
                  <a:pt x="463" y="1361"/>
                </a:cubicBezTo>
                <a:cubicBezTo>
                  <a:pt x="453" y="1360"/>
                  <a:pt x="453" y="1360"/>
                  <a:pt x="453" y="1360"/>
                </a:cubicBezTo>
                <a:cubicBezTo>
                  <a:pt x="453" y="1362"/>
                  <a:pt x="453" y="1362"/>
                  <a:pt x="453" y="1362"/>
                </a:cubicBezTo>
                <a:cubicBezTo>
                  <a:pt x="447" y="1359"/>
                  <a:pt x="447" y="1359"/>
                  <a:pt x="447" y="1359"/>
                </a:cubicBezTo>
                <a:cubicBezTo>
                  <a:pt x="447" y="1359"/>
                  <a:pt x="447" y="1359"/>
                  <a:pt x="447" y="1359"/>
                </a:cubicBezTo>
                <a:cubicBezTo>
                  <a:pt x="443" y="1359"/>
                  <a:pt x="443" y="1359"/>
                  <a:pt x="443" y="1359"/>
                </a:cubicBezTo>
                <a:cubicBezTo>
                  <a:pt x="443" y="1359"/>
                  <a:pt x="443" y="1359"/>
                  <a:pt x="443" y="1359"/>
                </a:cubicBezTo>
                <a:cubicBezTo>
                  <a:pt x="443" y="1361"/>
                  <a:pt x="443" y="1361"/>
                  <a:pt x="443" y="1361"/>
                </a:cubicBezTo>
                <a:cubicBezTo>
                  <a:pt x="437" y="1359"/>
                  <a:pt x="437" y="1359"/>
                  <a:pt x="437" y="1359"/>
                </a:cubicBezTo>
                <a:cubicBezTo>
                  <a:pt x="431" y="1359"/>
                  <a:pt x="431" y="1359"/>
                  <a:pt x="431" y="1359"/>
                </a:cubicBezTo>
                <a:cubicBezTo>
                  <a:pt x="431" y="1361"/>
                  <a:pt x="431" y="1361"/>
                  <a:pt x="431" y="1361"/>
                </a:cubicBezTo>
                <a:cubicBezTo>
                  <a:pt x="422" y="1361"/>
                  <a:pt x="422" y="1361"/>
                  <a:pt x="422" y="1361"/>
                </a:cubicBezTo>
                <a:cubicBezTo>
                  <a:pt x="422" y="1360"/>
                  <a:pt x="422" y="1360"/>
                  <a:pt x="422" y="1360"/>
                </a:cubicBezTo>
                <a:cubicBezTo>
                  <a:pt x="421" y="1360"/>
                  <a:pt x="421" y="1360"/>
                  <a:pt x="420" y="1361"/>
                </a:cubicBezTo>
                <a:cubicBezTo>
                  <a:pt x="420" y="1361"/>
                  <a:pt x="419" y="1361"/>
                  <a:pt x="419" y="1361"/>
                </a:cubicBezTo>
                <a:cubicBezTo>
                  <a:pt x="418" y="1362"/>
                  <a:pt x="418" y="1362"/>
                  <a:pt x="418" y="1362"/>
                </a:cubicBezTo>
                <a:cubicBezTo>
                  <a:pt x="417" y="1362"/>
                  <a:pt x="417" y="1362"/>
                  <a:pt x="417" y="1362"/>
                </a:cubicBezTo>
                <a:cubicBezTo>
                  <a:pt x="416" y="1363"/>
                  <a:pt x="414" y="1364"/>
                  <a:pt x="412" y="1365"/>
                </a:cubicBezTo>
                <a:cubicBezTo>
                  <a:pt x="403" y="1367"/>
                  <a:pt x="403" y="1367"/>
                  <a:pt x="403" y="1367"/>
                </a:cubicBezTo>
                <a:cubicBezTo>
                  <a:pt x="403" y="1361"/>
                  <a:pt x="403" y="1361"/>
                  <a:pt x="403" y="1361"/>
                </a:cubicBezTo>
                <a:cubicBezTo>
                  <a:pt x="398" y="1361"/>
                  <a:pt x="398" y="1361"/>
                  <a:pt x="398" y="1361"/>
                </a:cubicBezTo>
                <a:cubicBezTo>
                  <a:pt x="398" y="1362"/>
                  <a:pt x="398" y="1362"/>
                  <a:pt x="398" y="1362"/>
                </a:cubicBezTo>
                <a:cubicBezTo>
                  <a:pt x="392" y="1361"/>
                  <a:pt x="392" y="1361"/>
                  <a:pt x="392" y="1361"/>
                </a:cubicBezTo>
                <a:cubicBezTo>
                  <a:pt x="387" y="1361"/>
                  <a:pt x="387" y="1361"/>
                  <a:pt x="387" y="1361"/>
                </a:cubicBezTo>
                <a:cubicBezTo>
                  <a:pt x="387" y="1360"/>
                  <a:pt x="387" y="1360"/>
                  <a:pt x="387" y="1360"/>
                </a:cubicBezTo>
                <a:cubicBezTo>
                  <a:pt x="385" y="1359"/>
                  <a:pt x="385" y="1359"/>
                  <a:pt x="385" y="1359"/>
                </a:cubicBezTo>
                <a:cubicBezTo>
                  <a:pt x="385" y="1360"/>
                  <a:pt x="385" y="1360"/>
                  <a:pt x="385" y="1360"/>
                </a:cubicBezTo>
                <a:cubicBezTo>
                  <a:pt x="382" y="1361"/>
                  <a:pt x="378" y="1362"/>
                  <a:pt x="374" y="1362"/>
                </a:cubicBezTo>
                <a:cubicBezTo>
                  <a:pt x="373" y="1362"/>
                  <a:pt x="371" y="1362"/>
                  <a:pt x="370" y="1362"/>
                </a:cubicBezTo>
                <a:cubicBezTo>
                  <a:pt x="367" y="1361"/>
                  <a:pt x="367" y="1361"/>
                  <a:pt x="367" y="1361"/>
                </a:cubicBezTo>
                <a:cubicBezTo>
                  <a:pt x="361" y="1361"/>
                  <a:pt x="361" y="1361"/>
                  <a:pt x="361" y="1361"/>
                </a:cubicBezTo>
                <a:cubicBezTo>
                  <a:pt x="361" y="1358"/>
                  <a:pt x="361" y="1358"/>
                  <a:pt x="361" y="1358"/>
                </a:cubicBezTo>
                <a:cubicBezTo>
                  <a:pt x="357" y="1357"/>
                  <a:pt x="357" y="1357"/>
                  <a:pt x="357" y="1357"/>
                </a:cubicBezTo>
                <a:cubicBezTo>
                  <a:pt x="355" y="1358"/>
                  <a:pt x="355" y="1358"/>
                  <a:pt x="355" y="1358"/>
                </a:cubicBezTo>
                <a:cubicBezTo>
                  <a:pt x="352" y="1359"/>
                  <a:pt x="348" y="1358"/>
                  <a:pt x="345" y="1358"/>
                </a:cubicBezTo>
                <a:cubicBezTo>
                  <a:pt x="344" y="1359"/>
                  <a:pt x="344" y="1359"/>
                  <a:pt x="344" y="1359"/>
                </a:cubicBezTo>
                <a:cubicBezTo>
                  <a:pt x="340" y="1359"/>
                  <a:pt x="340" y="1359"/>
                  <a:pt x="340" y="1359"/>
                </a:cubicBezTo>
                <a:cubicBezTo>
                  <a:pt x="340" y="1362"/>
                  <a:pt x="340" y="1362"/>
                  <a:pt x="340" y="1362"/>
                </a:cubicBezTo>
                <a:cubicBezTo>
                  <a:pt x="333" y="1361"/>
                  <a:pt x="333" y="1361"/>
                  <a:pt x="333" y="1361"/>
                </a:cubicBezTo>
                <a:cubicBezTo>
                  <a:pt x="321" y="1361"/>
                  <a:pt x="321" y="1361"/>
                  <a:pt x="321" y="1361"/>
                </a:cubicBezTo>
                <a:cubicBezTo>
                  <a:pt x="311" y="1364"/>
                  <a:pt x="311" y="1364"/>
                  <a:pt x="311" y="1364"/>
                </a:cubicBezTo>
                <a:cubicBezTo>
                  <a:pt x="311" y="1362"/>
                  <a:pt x="311" y="1362"/>
                  <a:pt x="311" y="1362"/>
                </a:cubicBezTo>
                <a:cubicBezTo>
                  <a:pt x="309" y="1362"/>
                  <a:pt x="307" y="1362"/>
                  <a:pt x="305" y="1361"/>
                </a:cubicBezTo>
                <a:cubicBezTo>
                  <a:pt x="303" y="1361"/>
                  <a:pt x="303" y="1361"/>
                  <a:pt x="303" y="1361"/>
                </a:cubicBezTo>
                <a:cubicBezTo>
                  <a:pt x="302" y="1358"/>
                  <a:pt x="302" y="1358"/>
                  <a:pt x="302" y="1358"/>
                </a:cubicBezTo>
                <a:cubicBezTo>
                  <a:pt x="301" y="1359"/>
                  <a:pt x="301" y="1359"/>
                  <a:pt x="300" y="1359"/>
                </a:cubicBezTo>
                <a:cubicBezTo>
                  <a:pt x="299" y="1359"/>
                  <a:pt x="299" y="1359"/>
                  <a:pt x="299" y="1359"/>
                </a:cubicBezTo>
                <a:cubicBezTo>
                  <a:pt x="293" y="1359"/>
                  <a:pt x="293" y="1359"/>
                  <a:pt x="293" y="1359"/>
                </a:cubicBezTo>
                <a:cubicBezTo>
                  <a:pt x="287" y="1361"/>
                  <a:pt x="287" y="1361"/>
                  <a:pt x="287" y="1361"/>
                </a:cubicBezTo>
                <a:cubicBezTo>
                  <a:pt x="286" y="1359"/>
                  <a:pt x="286" y="1359"/>
                  <a:pt x="286" y="1359"/>
                </a:cubicBezTo>
                <a:cubicBezTo>
                  <a:pt x="280" y="1359"/>
                  <a:pt x="280" y="1359"/>
                  <a:pt x="280" y="1359"/>
                </a:cubicBezTo>
                <a:cubicBezTo>
                  <a:pt x="280" y="1357"/>
                  <a:pt x="280" y="1357"/>
                  <a:pt x="280" y="1357"/>
                </a:cubicBezTo>
                <a:cubicBezTo>
                  <a:pt x="279" y="1357"/>
                  <a:pt x="279" y="1357"/>
                  <a:pt x="279" y="1357"/>
                </a:cubicBezTo>
                <a:cubicBezTo>
                  <a:pt x="279" y="1360"/>
                  <a:pt x="279" y="1360"/>
                  <a:pt x="279" y="1360"/>
                </a:cubicBezTo>
                <a:cubicBezTo>
                  <a:pt x="269" y="1357"/>
                  <a:pt x="269" y="1357"/>
                  <a:pt x="269" y="1357"/>
                </a:cubicBezTo>
                <a:cubicBezTo>
                  <a:pt x="264" y="1359"/>
                  <a:pt x="262" y="1359"/>
                  <a:pt x="260" y="1359"/>
                </a:cubicBezTo>
                <a:cubicBezTo>
                  <a:pt x="258" y="1359"/>
                  <a:pt x="258" y="1359"/>
                  <a:pt x="258" y="1359"/>
                </a:cubicBezTo>
                <a:cubicBezTo>
                  <a:pt x="254" y="1360"/>
                  <a:pt x="251" y="1359"/>
                  <a:pt x="249" y="1358"/>
                </a:cubicBezTo>
                <a:cubicBezTo>
                  <a:pt x="247" y="1358"/>
                  <a:pt x="247" y="1358"/>
                  <a:pt x="247" y="1358"/>
                </a:cubicBezTo>
                <a:cubicBezTo>
                  <a:pt x="239" y="1362"/>
                  <a:pt x="239" y="1362"/>
                  <a:pt x="239" y="1362"/>
                </a:cubicBezTo>
                <a:cubicBezTo>
                  <a:pt x="239" y="1358"/>
                  <a:pt x="239" y="1358"/>
                  <a:pt x="239" y="1358"/>
                </a:cubicBezTo>
                <a:cubicBezTo>
                  <a:pt x="232" y="1358"/>
                  <a:pt x="232" y="1358"/>
                  <a:pt x="232" y="1358"/>
                </a:cubicBezTo>
                <a:cubicBezTo>
                  <a:pt x="231" y="1359"/>
                  <a:pt x="230" y="1359"/>
                  <a:pt x="228" y="1359"/>
                </a:cubicBezTo>
                <a:cubicBezTo>
                  <a:pt x="227" y="1359"/>
                  <a:pt x="227" y="1359"/>
                  <a:pt x="227" y="1359"/>
                </a:cubicBezTo>
                <a:cubicBezTo>
                  <a:pt x="222" y="1359"/>
                  <a:pt x="222" y="1359"/>
                  <a:pt x="222" y="1359"/>
                </a:cubicBezTo>
                <a:cubicBezTo>
                  <a:pt x="222" y="1358"/>
                  <a:pt x="222" y="1358"/>
                  <a:pt x="222" y="1358"/>
                </a:cubicBezTo>
                <a:cubicBezTo>
                  <a:pt x="220" y="1358"/>
                  <a:pt x="220" y="1358"/>
                  <a:pt x="220" y="1358"/>
                </a:cubicBezTo>
                <a:cubicBezTo>
                  <a:pt x="220" y="1356"/>
                  <a:pt x="220" y="1356"/>
                  <a:pt x="220" y="1356"/>
                </a:cubicBezTo>
                <a:cubicBezTo>
                  <a:pt x="218" y="1356"/>
                  <a:pt x="216" y="1356"/>
                  <a:pt x="215" y="1356"/>
                </a:cubicBezTo>
                <a:cubicBezTo>
                  <a:pt x="215" y="1362"/>
                  <a:pt x="215" y="1362"/>
                  <a:pt x="215" y="1362"/>
                </a:cubicBezTo>
                <a:cubicBezTo>
                  <a:pt x="207" y="1358"/>
                  <a:pt x="207" y="1358"/>
                  <a:pt x="207" y="1358"/>
                </a:cubicBezTo>
                <a:cubicBezTo>
                  <a:pt x="205" y="1358"/>
                  <a:pt x="205" y="1358"/>
                  <a:pt x="205" y="1358"/>
                </a:cubicBezTo>
                <a:cubicBezTo>
                  <a:pt x="205" y="1359"/>
                  <a:pt x="205" y="1359"/>
                  <a:pt x="205" y="1359"/>
                </a:cubicBezTo>
                <a:cubicBezTo>
                  <a:pt x="198" y="1359"/>
                  <a:pt x="198" y="1359"/>
                  <a:pt x="198" y="1359"/>
                </a:cubicBezTo>
                <a:cubicBezTo>
                  <a:pt x="198" y="1361"/>
                  <a:pt x="198" y="1361"/>
                  <a:pt x="198" y="1361"/>
                </a:cubicBezTo>
                <a:cubicBezTo>
                  <a:pt x="194" y="1361"/>
                  <a:pt x="194" y="1361"/>
                  <a:pt x="194" y="1361"/>
                </a:cubicBezTo>
                <a:cubicBezTo>
                  <a:pt x="192" y="1364"/>
                  <a:pt x="192" y="1364"/>
                  <a:pt x="192" y="1364"/>
                </a:cubicBezTo>
                <a:cubicBezTo>
                  <a:pt x="182" y="1361"/>
                  <a:pt x="182" y="1361"/>
                  <a:pt x="182" y="1361"/>
                </a:cubicBezTo>
                <a:cubicBezTo>
                  <a:pt x="181" y="1362"/>
                  <a:pt x="181" y="1362"/>
                  <a:pt x="181" y="1362"/>
                </a:cubicBezTo>
                <a:cubicBezTo>
                  <a:pt x="175" y="1363"/>
                  <a:pt x="170" y="1360"/>
                  <a:pt x="166" y="1359"/>
                </a:cubicBezTo>
                <a:cubicBezTo>
                  <a:pt x="166" y="1358"/>
                  <a:pt x="165" y="1358"/>
                  <a:pt x="164" y="1358"/>
                </a:cubicBezTo>
                <a:cubicBezTo>
                  <a:pt x="164" y="1358"/>
                  <a:pt x="163" y="1358"/>
                  <a:pt x="163" y="1358"/>
                </a:cubicBezTo>
                <a:cubicBezTo>
                  <a:pt x="162" y="1359"/>
                  <a:pt x="160" y="1359"/>
                  <a:pt x="159" y="1359"/>
                </a:cubicBezTo>
                <a:cubicBezTo>
                  <a:pt x="153" y="1360"/>
                  <a:pt x="153" y="1360"/>
                  <a:pt x="153" y="1360"/>
                </a:cubicBezTo>
                <a:cubicBezTo>
                  <a:pt x="153" y="1359"/>
                  <a:pt x="153" y="1359"/>
                  <a:pt x="153" y="1359"/>
                </a:cubicBezTo>
                <a:cubicBezTo>
                  <a:pt x="152" y="1358"/>
                  <a:pt x="152" y="1358"/>
                  <a:pt x="152" y="1358"/>
                </a:cubicBezTo>
                <a:cubicBezTo>
                  <a:pt x="146" y="1358"/>
                  <a:pt x="146" y="1358"/>
                  <a:pt x="146" y="1358"/>
                </a:cubicBezTo>
                <a:cubicBezTo>
                  <a:pt x="145" y="1358"/>
                  <a:pt x="144" y="1358"/>
                  <a:pt x="144" y="1358"/>
                </a:cubicBezTo>
                <a:cubicBezTo>
                  <a:pt x="142" y="1358"/>
                  <a:pt x="142" y="1358"/>
                  <a:pt x="142" y="1358"/>
                </a:cubicBezTo>
                <a:cubicBezTo>
                  <a:pt x="142" y="1358"/>
                  <a:pt x="142" y="1358"/>
                  <a:pt x="142" y="1358"/>
                </a:cubicBezTo>
                <a:cubicBezTo>
                  <a:pt x="141" y="1358"/>
                  <a:pt x="141" y="1357"/>
                  <a:pt x="140" y="1357"/>
                </a:cubicBezTo>
                <a:cubicBezTo>
                  <a:pt x="140" y="1357"/>
                  <a:pt x="140" y="1357"/>
                  <a:pt x="139" y="1357"/>
                </a:cubicBezTo>
                <a:cubicBezTo>
                  <a:pt x="139" y="1357"/>
                  <a:pt x="138" y="1358"/>
                  <a:pt x="136" y="1358"/>
                </a:cubicBezTo>
                <a:cubicBezTo>
                  <a:pt x="135" y="1361"/>
                  <a:pt x="135" y="1361"/>
                  <a:pt x="135" y="1361"/>
                </a:cubicBezTo>
                <a:cubicBezTo>
                  <a:pt x="130" y="1359"/>
                  <a:pt x="130" y="1359"/>
                  <a:pt x="130" y="1359"/>
                </a:cubicBezTo>
                <a:cubicBezTo>
                  <a:pt x="129" y="1360"/>
                  <a:pt x="128" y="1360"/>
                  <a:pt x="126" y="1361"/>
                </a:cubicBezTo>
                <a:cubicBezTo>
                  <a:pt x="125" y="1361"/>
                  <a:pt x="125" y="1361"/>
                  <a:pt x="125" y="1361"/>
                </a:cubicBezTo>
                <a:cubicBezTo>
                  <a:pt x="124" y="1362"/>
                  <a:pt x="124" y="1362"/>
                  <a:pt x="124" y="1362"/>
                </a:cubicBezTo>
                <a:cubicBezTo>
                  <a:pt x="121" y="1361"/>
                  <a:pt x="121" y="1361"/>
                  <a:pt x="121" y="1361"/>
                </a:cubicBezTo>
                <a:cubicBezTo>
                  <a:pt x="120" y="1361"/>
                  <a:pt x="120" y="1361"/>
                  <a:pt x="120" y="1361"/>
                </a:cubicBezTo>
                <a:cubicBezTo>
                  <a:pt x="120" y="1361"/>
                  <a:pt x="120" y="1361"/>
                  <a:pt x="120" y="1361"/>
                </a:cubicBezTo>
                <a:cubicBezTo>
                  <a:pt x="106" y="1361"/>
                  <a:pt x="106" y="1361"/>
                  <a:pt x="106" y="1361"/>
                </a:cubicBezTo>
                <a:cubicBezTo>
                  <a:pt x="106" y="1359"/>
                  <a:pt x="106" y="1359"/>
                  <a:pt x="106" y="1359"/>
                </a:cubicBezTo>
                <a:cubicBezTo>
                  <a:pt x="104" y="1356"/>
                  <a:pt x="104" y="1356"/>
                  <a:pt x="104" y="1356"/>
                </a:cubicBezTo>
                <a:cubicBezTo>
                  <a:pt x="102" y="1356"/>
                  <a:pt x="102" y="1356"/>
                  <a:pt x="102" y="1356"/>
                </a:cubicBezTo>
                <a:cubicBezTo>
                  <a:pt x="99" y="1356"/>
                  <a:pt x="97" y="1356"/>
                  <a:pt x="95" y="1356"/>
                </a:cubicBezTo>
                <a:cubicBezTo>
                  <a:pt x="93" y="1356"/>
                  <a:pt x="91" y="1356"/>
                  <a:pt x="89" y="1356"/>
                </a:cubicBezTo>
                <a:cubicBezTo>
                  <a:pt x="89" y="1358"/>
                  <a:pt x="89" y="1358"/>
                  <a:pt x="89" y="1358"/>
                </a:cubicBezTo>
                <a:cubicBezTo>
                  <a:pt x="72" y="1358"/>
                  <a:pt x="72" y="1358"/>
                  <a:pt x="72" y="1358"/>
                </a:cubicBezTo>
                <a:cubicBezTo>
                  <a:pt x="72" y="1358"/>
                  <a:pt x="72" y="1358"/>
                  <a:pt x="72" y="1358"/>
                </a:cubicBezTo>
                <a:cubicBezTo>
                  <a:pt x="71" y="1359"/>
                  <a:pt x="71" y="1359"/>
                  <a:pt x="71" y="1359"/>
                </a:cubicBezTo>
                <a:cubicBezTo>
                  <a:pt x="66" y="1358"/>
                  <a:pt x="66" y="1358"/>
                  <a:pt x="66" y="1358"/>
                </a:cubicBezTo>
                <a:cubicBezTo>
                  <a:pt x="63" y="1357"/>
                  <a:pt x="61" y="1357"/>
                  <a:pt x="59" y="1357"/>
                </a:cubicBezTo>
                <a:cubicBezTo>
                  <a:pt x="59" y="1358"/>
                  <a:pt x="59" y="1358"/>
                  <a:pt x="59" y="1358"/>
                </a:cubicBezTo>
                <a:cubicBezTo>
                  <a:pt x="52" y="1358"/>
                  <a:pt x="52" y="1358"/>
                  <a:pt x="52" y="1358"/>
                </a:cubicBezTo>
                <a:cubicBezTo>
                  <a:pt x="52" y="1359"/>
                  <a:pt x="52" y="1359"/>
                  <a:pt x="52" y="1359"/>
                </a:cubicBezTo>
                <a:cubicBezTo>
                  <a:pt x="42" y="1359"/>
                  <a:pt x="42" y="1359"/>
                  <a:pt x="42" y="1359"/>
                </a:cubicBezTo>
                <a:cubicBezTo>
                  <a:pt x="42" y="1361"/>
                  <a:pt x="42" y="1361"/>
                  <a:pt x="42" y="1361"/>
                </a:cubicBezTo>
                <a:cubicBezTo>
                  <a:pt x="32" y="1361"/>
                  <a:pt x="32" y="1361"/>
                  <a:pt x="32" y="1361"/>
                </a:cubicBezTo>
                <a:cubicBezTo>
                  <a:pt x="32" y="1363"/>
                  <a:pt x="32" y="1363"/>
                  <a:pt x="32" y="1363"/>
                </a:cubicBezTo>
                <a:cubicBezTo>
                  <a:pt x="25" y="1359"/>
                  <a:pt x="25" y="1359"/>
                  <a:pt x="25" y="1359"/>
                </a:cubicBezTo>
                <a:cubicBezTo>
                  <a:pt x="15" y="1359"/>
                  <a:pt x="15" y="1359"/>
                  <a:pt x="15" y="1359"/>
                </a:cubicBezTo>
                <a:cubicBezTo>
                  <a:pt x="15" y="1358"/>
                  <a:pt x="15" y="1358"/>
                  <a:pt x="15" y="1358"/>
                </a:cubicBezTo>
                <a:cubicBezTo>
                  <a:pt x="9" y="1360"/>
                  <a:pt x="9" y="1360"/>
                  <a:pt x="9" y="1360"/>
                </a:cubicBezTo>
                <a:cubicBezTo>
                  <a:pt x="9" y="1346"/>
                  <a:pt x="9" y="1346"/>
                  <a:pt x="9" y="1346"/>
                </a:cubicBezTo>
                <a:cubicBezTo>
                  <a:pt x="9" y="1344"/>
                  <a:pt x="9" y="1343"/>
                  <a:pt x="10" y="1342"/>
                </a:cubicBezTo>
                <a:cubicBezTo>
                  <a:pt x="9" y="1327"/>
                  <a:pt x="9" y="1327"/>
                  <a:pt x="9" y="1327"/>
                </a:cubicBezTo>
                <a:cubicBezTo>
                  <a:pt x="7" y="1327"/>
                  <a:pt x="7" y="1327"/>
                  <a:pt x="7" y="1327"/>
                </a:cubicBezTo>
                <a:cubicBezTo>
                  <a:pt x="7" y="1317"/>
                  <a:pt x="7" y="1317"/>
                  <a:pt x="7" y="1317"/>
                </a:cubicBezTo>
                <a:cubicBezTo>
                  <a:pt x="3" y="1317"/>
                  <a:pt x="3" y="1317"/>
                  <a:pt x="3" y="1317"/>
                </a:cubicBezTo>
                <a:cubicBezTo>
                  <a:pt x="6" y="1310"/>
                  <a:pt x="6" y="1310"/>
                  <a:pt x="6" y="1310"/>
                </a:cubicBezTo>
                <a:cubicBezTo>
                  <a:pt x="5" y="1309"/>
                  <a:pt x="5" y="1308"/>
                  <a:pt x="4" y="1307"/>
                </a:cubicBezTo>
                <a:cubicBezTo>
                  <a:pt x="0" y="1301"/>
                  <a:pt x="0" y="1301"/>
                  <a:pt x="0" y="1301"/>
                </a:cubicBezTo>
                <a:cubicBezTo>
                  <a:pt x="6" y="1298"/>
                  <a:pt x="6" y="1298"/>
                  <a:pt x="6" y="1298"/>
                </a:cubicBezTo>
                <a:cubicBezTo>
                  <a:pt x="6" y="1296"/>
                  <a:pt x="6" y="1296"/>
                  <a:pt x="6" y="1296"/>
                </a:cubicBezTo>
                <a:cubicBezTo>
                  <a:pt x="8" y="1295"/>
                  <a:pt x="8" y="1295"/>
                  <a:pt x="8" y="1295"/>
                </a:cubicBezTo>
                <a:cubicBezTo>
                  <a:pt x="8" y="1295"/>
                  <a:pt x="8" y="1295"/>
                  <a:pt x="8" y="1295"/>
                </a:cubicBezTo>
                <a:cubicBezTo>
                  <a:pt x="7" y="1293"/>
                  <a:pt x="6" y="1290"/>
                  <a:pt x="6" y="1287"/>
                </a:cubicBezTo>
                <a:cubicBezTo>
                  <a:pt x="8" y="1282"/>
                  <a:pt x="8" y="1282"/>
                  <a:pt x="8" y="1282"/>
                </a:cubicBezTo>
                <a:cubicBezTo>
                  <a:pt x="6" y="1279"/>
                  <a:pt x="5" y="1275"/>
                  <a:pt x="7" y="1271"/>
                </a:cubicBezTo>
                <a:cubicBezTo>
                  <a:pt x="7" y="1269"/>
                  <a:pt x="7" y="1269"/>
                  <a:pt x="7" y="1269"/>
                </a:cubicBezTo>
                <a:cubicBezTo>
                  <a:pt x="7" y="1261"/>
                  <a:pt x="7" y="1261"/>
                  <a:pt x="7" y="1261"/>
                </a:cubicBezTo>
                <a:cubicBezTo>
                  <a:pt x="8" y="1261"/>
                  <a:pt x="8" y="1261"/>
                  <a:pt x="8" y="1261"/>
                </a:cubicBezTo>
                <a:cubicBezTo>
                  <a:pt x="4" y="1251"/>
                  <a:pt x="4" y="1251"/>
                  <a:pt x="4" y="1251"/>
                </a:cubicBezTo>
                <a:cubicBezTo>
                  <a:pt x="9" y="1251"/>
                  <a:pt x="9" y="1251"/>
                  <a:pt x="9" y="1251"/>
                </a:cubicBezTo>
                <a:cubicBezTo>
                  <a:pt x="9" y="1249"/>
                  <a:pt x="9" y="1249"/>
                  <a:pt x="9" y="1249"/>
                </a:cubicBezTo>
                <a:cubicBezTo>
                  <a:pt x="7" y="1247"/>
                  <a:pt x="7" y="1244"/>
                  <a:pt x="8" y="1243"/>
                </a:cubicBezTo>
                <a:cubicBezTo>
                  <a:pt x="8" y="1238"/>
                  <a:pt x="8" y="1238"/>
                  <a:pt x="8" y="1238"/>
                </a:cubicBezTo>
                <a:cubicBezTo>
                  <a:pt x="9" y="1238"/>
                  <a:pt x="9" y="1238"/>
                  <a:pt x="9" y="1238"/>
                </a:cubicBezTo>
                <a:cubicBezTo>
                  <a:pt x="9" y="1233"/>
                  <a:pt x="9" y="1233"/>
                  <a:pt x="9" y="1233"/>
                </a:cubicBezTo>
                <a:cubicBezTo>
                  <a:pt x="7" y="1233"/>
                  <a:pt x="7" y="1233"/>
                  <a:pt x="7" y="1233"/>
                </a:cubicBezTo>
                <a:cubicBezTo>
                  <a:pt x="7" y="1226"/>
                  <a:pt x="7" y="1226"/>
                  <a:pt x="7" y="1226"/>
                </a:cubicBezTo>
                <a:cubicBezTo>
                  <a:pt x="4" y="1226"/>
                  <a:pt x="4" y="1226"/>
                  <a:pt x="4" y="1226"/>
                </a:cubicBezTo>
                <a:cubicBezTo>
                  <a:pt x="8" y="1216"/>
                  <a:pt x="8" y="1216"/>
                  <a:pt x="8" y="1216"/>
                </a:cubicBezTo>
                <a:cubicBezTo>
                  <a:pt x="8" y="1210"/>
                  <a:pt x="8" y="1210"/>
                  <a:pt x="8" y="1210"/>
                </a:cubicBezTo>
                <a:cubicBezTo>
                  <a:pt x="6" y="1210"/>
                  <a:pt x="6" y="1210"/>
                  <a:pt x="6" y="1210"/>
                </a:cubicBezTo>
                <a:cubicBezTo>
                  <a:pt x="6" y="1201"/>
                  <a:pt x="6" y="1201"/>
                  <a:pt x="6" y="1201"/>
                </a:cubicBezTo>
                <a:cubicBezTo>
                  <a:pt x="5" y="1201"/>
                  <a:pt x="5" y="1201"/>
                  <a:pt x="5" y="1201"/>
                </a:cubicBezTo>
                <a:cubicBezTo>
                  <a:pt x="5" y="1193"/>
                  <a:pt x="5" y="1193"/>
                  <a:pt x="5" y="1193"/>
                </a:cubicBezTo>
                <a:cubicBezTo>
                  <a:pt x="3" y="1191"/>
                  <a:pt x="3" y="1191"/>
                  <a:pt x="3" y="1191"/>
                </a:cubicBezTo>
                <a:cubicBezTo>
                  <a:pt x="3" y="1175"/>
                  <a:pt x="3" y="1175"/>
                  <a:pt x="3" y="1175"/>
                </a:cubicBezTo>
                <a:cubicBezTo>
                  <a:pt x="5" y="1174"/>
                  <a:pt x="5" y="1174"/>
                  <a:pt x="5" y="1174"/>
                </a:cubicBezTo>
                <a:cubicBezTo>
                  <a:pt x="5" y="1169"/>
                  <a:pt x="5" y="1169"/>
                  <a:pt x="5" y="1169"/>
                </a:cubicBezTo>
                <a:cubicBezTo>
                  <a:pt x="7" y="1169"/>
                  <a:pt x="7" y="1169"/>
                  <a:pt x="7" y="1169"/>
                </a:cubicBezTo>
                <a:cubicBezTo>
                  <a:pt x="7" y="1168"/>
                  <a:pt x="7" y="1168"/>
                  <a:pt x="7" y="1168"/>
                </a:cubicBezTo>
                <a:cubicBezTo>
                  <a:pt x="7" y="1168"/>
                  <a:pt x="7" y="1167"/>
                  <a:pt x="8" y="1167"/>
                </a:cubicBezTo>
                <a:cubicBezTo>
                  <a:pt x="7" y="1166"/>
                  <a:pt x="7" y="1164"/>
                  <a:pt x="8" y="1162"/>
                </a:cubicBezTo>
                <a:cubicBezTo>
                  <a:pt x="9" y="1158"/>
                  <a:pt x="9" y="1158"/>
                  <a:pt x="9" y="1158"/>
                </a:cubicBezTo>
                <a:cubicBezTo>
                  <a:pt x="10" y="1158"/>
                  <a:pt x="10" y="1158"/>
                  <a:pt x="10" y="1158"/>
                </a:cubicBezTo>
                <a:cubicBezTo>
                  <a:pt x="10" y="1155"/>
                  <a:pt x="10" y="1155"/>
                  <a:pt x="10" y="1155"/>
                </a:cubicBezTo>
                <a:cubicBezTo>
                  <a:pt x="10" y="1151"/>
                  <a:pt x="10" y="1151"/>
                  <a:pt x="10" y="1151"/>
                </a:cubicBezTo>
                <a:cubicBezTo>
                  <a:pt x="10" y="1151"/>
                  <a:pt x="10" y="1151"/>
                  <a:pt x="10" y="1151"/>
                </a:cubicBezTo>
                <a:cubicBezTo>
                  <a:pt x="10" y="1147"/>
                  <a:pt x="10" y="1147"/>
                  <a:pt x="10" y="1147"/>
                </a:cubicBezTo>
                <a:cubicBezTo>
                  <a:pt x="9" y="1145"/>
                  <a:pt x="9" y="1145"/>
                  <a:pt x="9" y="1145"/>
                </a:cubicBezTo>
                <a:cubicBezTo>
                  <a:pt x="9" y="1145"/>
                  <a:pt x="9" y="1145"/>
                  <a:pt x="9" y="1145"/>
                </a:cubicBezTo>
                <a:cubicBezTo>
                  <a:pt x="9" y="1139"/>
                  <a:pt x="9" y="1139"/>
                  <a:pt x="9" y="1139"/>
                </a:cubicBezTo>
                <a:cubicBezTo>
                  <a:pt x="7" y="1139"/>
                  <a:pt x="7" y="1139"/>
                  <a:pt x="7" y="1139"/>
                </a:cubicBezTo>
                <a:cubicBezTo>
                  <a:pt x="7" y="1133"/>
                  <a:pt x="7" y="1133"/>
                  <a:pt x="7" y="1133"/>
                </a:cubicBezTo>
                <a:cubicBezTo>
                  <a:pt x="6" y="1129"/>
                  <a:pt x="6" y="1129"/>
                  <a:pt x="6" y="1129"/>
                </a:cubicBezTo>
                <a:cubicBezTo>
                  <a:pt x="6" y="1127"/>
                  <a:pt x="6" y="1126"/>
                  <a:pt x="6" y="1124"/>
                </a:cubicBezTo>
                <a:cubicBezTo>
                  <a:pt x="6" y="1123"/>
                  <a:pt x="5" y="1122"/>
                  <a:pt x="5" y="1120"/>
                </a:cubicBezTo>
                <a:cubicBezTo>
                  <a:pt x="5" y="1114"/>
                  <a:pt x="5" y="1114"/>
                  <a:pt x="5" y="1114"/>
                </a:cubicBezTo>
                <a:cubicBezTo>
                  <a:pt x="6" y="1114"/>
                  <a:pt x="6" y="1114"/>
                  <a:pt x="6" y="1114"/>
                </a:cubicBezTo>
                <a:cubicBezTo>
                  <a:pt x="6" y="1111"/>
                  <a:pt x="6" y="1111"/>
                  <a:pt x="6" y="1111"/>
                </a:cubicBezTo>
                <a:cubicBezTo>
                  <a:pt x="8" y="1111"/>
                  <a:pt x="8" y="1111"/>
                  <a:pt x="8" y="1111"/>
                </a:cubicBezTo>
                <a:cubicBezTo>
                  <a:pt x="8" y="1106"/>
                  <a:pt x="8" y="1106"/>
                  <a:pt x="8" y="1106"/>
                </a:cubicBezTo>
                <a:cubicBezTo>
                  <a:pt x="4" y="1097"/>
                  <a:pt x="4" y="1097"/>
                  <a:pt x="4" y="1097"/>
                </a:cubicBezTo>
                <a:cubicBezTo>
                  <a:pt x="9" y="1097"/>
                  <a:pt x="9" y="1097"/>
                  <a:pt x="9" y="1097"/>
                </a:cubicBezTo>
                <a:cubicBezTo>
                  <a:pt x="9" y="1082"/>
                  <a:pt x="9" y="1082"/>
                  <a:pt x="9" y="1082"/>
                </a:cubicBezTo>
                <a:cubicBezTo>
                  <a:pt x="7" y="1082"/>
                  <a:pt x="7" y="1082"/>
                  <a:pt x="7" y="1082"/>
                </a:cubicBezTo>
                <a:cubicBezTo>
                  <a:pt x="7" y="1069"/>
                  <a:pt x="7" y="1069"/>
                  <a:pt x="7" y="1069"/>
                </a:cubicBezTo>
                <a:cubicBezTo>
                  <a:pt x="9" y="1069"/>
                  <a:pt x="9" y="1069"/>
                  <a:pt x="9" y="1069"/>
                </a:cubicBezTo>
                <a:cubicBezTo>
                  <a:pt x="9" y="1063"/>
                  <a:pt x="9" y="1063"/>
                  <a:pt x="9" y="1063"/>
                </a:cubicBezTo>
                <a:cubicBezTo>
                  <a:pt x="9" y="1063"/>
                  <a:pt x="9" y="1063"/>
                  <a:pt x="9" y="1063"/>
                </a:cubicBezTo>
                <a:cubicBezTo>
                  <a:pt x="9" y="1058"/>
                  <a:pt x="9" y="1058"/>
                  <a:pt x="9" y="1058"/>
                </a:cubicBezTo>
                <a:cubicBezTo>
                  <a:pt x="9" y="1058"/>
                  <a:pt x="9" y="1058"/>
                  <a:pt x="9" y="1058"/>
                </a:cubicBezTo>
                <a:cubicBezTo>
                  <a:pt x="8" y="1053"/>
                  <a:pt x="8" y="1053"/>
                  <a:pt x="8" y="1053"/>
                </a:cubicBezTo>
                <a:cubicBezTo>
                  <a:pt x="7" y="1050"/>
                  <a:pt x="8" y="1047"/>
                  <a:pt x="8" y="1046"/>
                </a:cubicBezTo>
                <a:cubicBezTo>
                  <a:pt x="8" y="1044"/>
                  <a:pt x="8" y="1043"/>
                  <a:pt x="8" y="1042"/>
                </a:cubicBezTo>
                <a:cubicBezTo>
                  <a:pt x="4" y="1042"/>
                  <a:pt x="4" y="1042"/>
                  <a:pt x="4" y="1042"/>
                </a:cubicBezTo>
                <a:cubicBezTo>
                  <a:pt x="6" y="1035"/>
                  <a:pt x="6" y="1035"/>
                  <a:pt x="6" y="1035"/>
                </a:cubicBezTo>
                <a:cubicBezTo>
                  <a:pt x="6" y="1014"/>
                  <a:pt x="6" y="1014"/>
                  <a:pt x="6" y="1014"/>
                </a:cubicBezTo>
                <a:cubicBezTo>
                  <a:pt x="7" y="1014"/>
                  <a:pt x="7" y="1014"/>
                  <a:pt x="7" y="1014"/>
                </a:cubicBezTo>
                <a:cubicBezTo>
                  <a:pt x="7" y="1010"/>
                  <a:pt x="7" y="1010"/>
                  <a:pt x="7" y="1010"/>
                </a:cubicBezTo>
                <a:cubicBezTo>
                  <a:pt x="8" y="1010"/>
                  <a:pt x="8" y="1010"/>
                  <a:pt x="8" y="1010"/>
                </a:cubicBezTo>
                <a:cubicBezTo>
                  <a:pt x="8" y="1009"/>
                  <a:pt x="8" y="1009"/>
                  <a:pt x="9" y="1008"/>
                </a:cubicBezTo>
                <a:cubicBezTo>
                  <a:pt x="9" y="1008"/>
                  <a:pt x="9" y="1007"/>
                  <a:pt x="9" y="1006"/>
                </a:cubicBezTo>
                <a:cubicBezTo>
                  <a:pt x="8" y="1006"/>
                  <a:pt x="8" y="1006"/>
                  <a:pt x="8" y="1006"/>
                </a:cubicBezTo>
                <a:cubicBezTo>
                  <a:pt x="6" y="970"/>
                  <a:pt x="6" y="970"/>
                  <a:pt x="6" y="970"/>
                </a:cubicBezTo>
                <a:cubicBezTo>
                  <a:pt x="7" y="970"/>
                  <a:pt x="7" y="970"/>
                  <a:pt x="7" y="970"/>
                </a:cubicBezTo>
                <a:cubicBezTo>
                  <a:pt x="7" y="969"/>
                  <a:pt x="7" y="969"/>
                  <a:pt x="7" y="969"/>
                </a:cubicBezTo>
                <a:cubicBezTo>
                  <a:pt x="5" y="969"/>
                  <a:pt x="5" y="969"/>
                  <a:pt x="5" y="969"/>
                </a:cubicBezTo>
                <a:cubicBezTo>
                  <a:pt x="5" y="947"/>
                  <a:pt x="5" y="947"/>
                  <a:pt x="5" y="947"/>
                </a:cubicBezTo>
                <a:cubicBezTo>
                  <a:pt x="6" y="947"/>
                  <a:pt x="6" y="947"/>
                  <a:pt x="6" y="947"/>
                </a:cubicBezTo>
                <a:cubicBezTo>
                  <a:pt x="6" y="945"/>
                  <a:pt x="6" y="945"/>
                  <a:pt x="6" y="945"/>
                </a:cubicBezTo>
                <a:cubicBezTo>
                  <a:pt x="5" y="945"/>
                  <a:pt x="5" y="945"/>
                  <a:pt x="5" y="945"/>
                </a:cubicBezTo>
                <a:cubicBezTo>
                  <a:pt x="5" y="931"/>
                  <a:pt x="5" y="931"/>
                  <a:pt x="5" y="931"/>
                </a:cubicBezTo>
                <a:cubicBezTo>
                  <a:pt x="6" y="931"/>
                  <a:pt x="6" y="931"/>
                  <a:pt x="6" y="931"/>
                </a:cubicBezTo>
                <a:cubicBezTo>
                  <a:pt x="6" y="923"/>
                  <a:pt x="6" y="923"/>
                  <a:pt x="6" y="923"/>
                </a:cubicBezTo>
                <a:cubicBezTo>
                  <a:pt x="7" y="923"/>
                  <a:pt x="7" y="923"/>
                  <a:pt x="7" y="923"/>
                </a:cubicBezTo>
                <a:cubicBezTo>
                  <a:pt x="7" y="921"/>
                  <a:pt x="7" y="921"/>
                  <a:pt x="7" y="921"/>
                </a:cubicBezTo>
                <a:cubicBezTo>
                  <a:pt x="8" y="921"/>
                  <a:pt x="8" y="921"/>
                  <a:pt x="8" y="921"/>
                </a:cubicBezTo>
                <a:cubicBezTo>
                  <a:pt x="7" y="897"/>
                  <a:pt x="7" y="897"/>
                  <a:pt x="7" y="897"/>
                </a:cubicBezTo>
                <a:cubicBezTo>
                  <a:pt x="9" y="896"/>
                  <a:pt x="9" y="896"/>
                  <a:pt x="9" y="896"/>
                </a:cubicBezTo>
                <a:cubicBezTo>
                  <a:pt x="7" y="882"/>
                  <a:pt x="7" y="882"/>
                  <a:pt x="7" y="882"/>
                </a:cubicBezTo>
                <a:cubicBezTo>
                  <a:pt x="11" y="878"/>
                  <a:pt x="11" y="878"/>
                  <a:pt x="11" y="878"/>
                </a:cubicBezTo>
                <a:cubicBezTo>
                  <a:pt x="11" y="876"/>
                  <a:pt x="11" y="871"/>
                  <a:pt x="11" y="868"/>
                </a:cubicBezTo>
                <a:cubicBezTo>
                  <a:pt x="10" y="868"/>
                  <a:pt x="10" y="868"/>
                  <a:pt x="10" y="868"/>
                </a:cubicBezTo>
                <a:cubicBezTo>
                  <a:pt x="10" y="864"/>
                  <a:pt x="10" y="864"/>
                  <a:pt x="10" y="864"/>
                </a:cubicBezTo>
                <a:cubicBezTo>
                  <a:pt x="9" y="864"/>
                  <a:pt x="9" y="864"/>
                  <a:pt x="9" y="864"/>
                </a:cubicBezTo>
                <a:cubicBezTo>
                  <a:pt x="9" y="853"/>
                  <a:pt x="9" y="853"/>
                  <a:pt x="9" y="853"/>
                </a:cubicBezTo>
                <a:cubicBezTo>
                  <a:pt x="7" y="852"/>
                  <a:pt x="7" y="852"/>
                  <a:pt x="7" y="852"/>
                </a:cubicBezTo>
                <a:cubicBezTo>
                  <a:pt x="7" y="850"/>
                  <a:pt x="7" y="850"/>
                  <a:pt x="7" y="850"/>
                </a:cubicBezTo>
                <a:cubicBezTo>
                  <a:pt x="6" y="850"/>
                  <a:pt x="6" y="850"/>
                  <a:pt x="6" y="850"/>
                </a:cubicBezTo>
                <a:cubicBezTo>
                  <a:pt x="4" y="846"/>
                  <a:pt x="4" y="846"/>
                  <a:pt x="4" y="846"/>
                </a:cubicBezTo>
                <a:cubicBezTo>
                  <a:pt x="3" y="842"/>
                  <a:pt x="4" y="837"/>
                  <a:pt x="6" y="830"/>
                </a:cubicBezTo>
                <a:cubicBezTo>
                  <a:pt x="6" y="830"/>
                  <a:pt x="6" y="830"/>
                  <a:pt x="6" y="830"/>
                </a:cubicBezTo>
                <a:cubicBezTo>
                  <a:pt x="7" y="823"/>
                  <a:pt x="7" y="823"/>
                  <a:pt x="7" y="823"/>
                </a:cubicBezTo>
                <a:cubicBezTo>
                  <a:pt x="6" y="822"/>
                  <a:pt x="6" y="820"/>
                  <a:pt x="6" y="818"/>
                </a:cubicBezTo>
                <a:cubicBezTo>
                  <a:pt x="7" y="813"/>
                  <a:pt x="7" y="813"/>
                  <a:pt x="7" y="813"/>
                </a:cubicBezTo>
                <a:cubicBezTo>
                  <a:pt x="7" y="813"/>
                  <a:pt x="7" y="813"/>
                  <a:pt x="7" y="813"/>
                </a:cubicBezTo>
                <a:cubicBezTo>
                  <a:pt x="7" y="805"/>
                  <a:pt x="7" y="805"/>
                  <a:pt x="7" y="805"/>
                </a:cubicBezTo>
                <a:cubicBezTo>
                  <a:pt x="8" y="805"/>
                  <a:pt x="8" y="805"/>
                  <a:pt x="8" y="805"/>
                </a:cubicBezTo>
                <a:cubicBezTo>
                  <a:pt x="4" y="774"/>
                  <a:pt x="4" y="774"/>
                  <a:pt x="4" y="774"/>
                </a:cubicBezTo>
                <a:cubicBezTo>
                  <a:pt x="8" y="774"/>
                  <a:pt x="8" y="774"/>
                  <a:pt x="8" y="774"/>
                </a:cubicBezTo>
                <a:cubicBezTo>
                  <a:pt x="4" y="762"/>
                  <a:pt x="4" y="762"/>
                  <a:pt x="4" y="762"/>
                </a:cubicBezTo>
                <a:cubicBezTo>
                  <a:pt x="7" y="762"/>
                  <a:pt x="7" y="762"/>
                  <a:pt x="7" y="762"/>
                </a:cubicBezTo>
                <a:cubicBezTo>
                  <a:pt x="7" y="758"/>
                  <a:pt x="7" y="758"/>
                  <a:pt x="7" y="758"/>
                </a:cubicBezTo>
                <a:cubicBezTo>
                  <a:pt x="9" y="758"/>
                  <a:pt x="9" y="758"/>
                  <a:pt x="9" y="758"/>
                </a:cubicBezTo>
                <a:cubicBezTo>
                  <a:pt x="9" y="756"/>
                  <a:pt x="9" y="756"/>
                  <a:pt x="9" y="756"/>
                </a:cubicBezTo>
                <a:cubicBezTo>
                  <a:pt x="9" y="743"/>
                  <a:pt x="7" y="737"/>
                  <a:pt x="4" y="727"/>
                </a:cubicBezTo>
                <a:cubicBezTo>
                  <a:pt x="3" y="723"/>
                  <a:pt x="3" y="723"/>
                  <a:pt x="3" y="723"/>
                </a:cubicBezTo>
                <a:cubicBezTo>
                  <a:pt x="6" y="721"/>
                  <a:pt x="6" y="721"/>
                  <a:pt x="6" y="721"/>
                </a:cubicBezTo>
                <a:cubicBezTo>
                  <a:pt x="6" y="716"/>
                  <a:pt x="6" y="716"/>
                  <a:pt x="6" y="716"/>
                </a:cubicBezTo>
                <a:cubicBezTo>
                  <a:pt x="6" y="711"/>
                  <a:pt x="6" y="704"/>
                  <a:pt x="10" y="700"/>
                </a:cubicBezTo>
                <a:cubicBezTo>
                  <a:pt x="10" y="696"/>
                  <a:pt x="10" y="696"/>
                  <a:pt x="10" y="696"/>
                </a:cubicBezTo>
                <a:cubicBezTo>
                  <a:pt x="10" y="696"/>
                  <a:pt x="10" y="696"/>
                  <a:pt x="10" y="696"/>
                </a:cubicBezTo>
                <a:cubicBezTo>
                  <a:pt x="10" y="685"/>
                  <a:pt x="10" y="685"/>
                  <a:pt x="10" y="685"/>
                </a:cubicBezTo>
                <a:cubicBezTo>
                  <a:pt x="9" y="685"/>
                  <a:pt x="9" y="685"/>
                  <a:pt x="9" y="685"/>
                </a:cubicBezTo>
                <a:cubicBezTo>
                  <a:pt x="9" y="680"/>
                  <a:pt x="9" y="680"/>
                  <a:pt x="9" y="680"/>
                </a:cubicBezTo>
                <a:cubicBezTo>
                  <a:pt x="7" y="680"/>
                  <a:pt x="7" y="680"/>
                  <a:pt x="7" y="680"/>
                </a:cubicBezTo>
                <a:cubicBezTo>
                  <a:pt x="8" y="672"/>
                  <a:pt x="8" y="672"/>
                  <a:pt x="8" y="672"/>
                </a:cubicBezTo>
                <a:cubicBezTo>
                  <a:pt x="7" y="672"/>
                  <a:pt x="7" y="672"/>
                  <a:pt x="7" y="672"/>
                </a:cubicBezTo>
                <a:cubicBezTo>
                  <a:pt x="7" y="656"/>
                  <a:pt x="7" y="656"/>
                  <a:pt x="7" y="656"/>
                </a:cubicBezTo>
                <a:cubicBezTo>
                  <a:pt x="6" y="652"/>
                  <a:pt x="6" y="652"/>
                  <a:pt x="6" y="652"/>
                </a:cubicBezTo>
                <a:cubicBezTo>
                  <a:pt x="5" y="648"/>
                  <a:pt x="6" y="643"/>
                  <a:pt x="7" y="640"/>
                </a:cubicBezTo>
                <a:cubicBezTo>
                  <a:pt x="7" y="639"/>
                  <a:pt x="7" y="638"/>
                  <a:pt x="7" y="638"/>
                </a:cubicBezTo>
                <a:cubicBezTo>
                  <a:pt x="5" y="624"/>
                  <a:pt x="5" y="624"/>
                  <a:pt x="5" y="624"/>
                </a:cubicBezTo>
                <a:cubicBezTo>
                  <a:pt x="7" y="624"/>
                  <a:pt x="7" y="624"/>
                  <a:pt x="7" y="624"/>
                </a:cubicBezTo>
                <a:cubicBezTo>
                  <a:pt x="7" y="620"/>
                  <a:pt x="7" y="620"/>
                  <a:pt x="7" y="620"/>
                </a:cubicBezTo>
                <a:cubicBezTo>
                  <a:pt x="9" y="620"/>
                  <a:pt x="9" y="620"/>
                  <a:pt x="9" y="620"/>
                </a:cubicBezTo>
                <a:cubicBezTo>
                  <a:pt x="9" y="614"/>
                  <a:pt x="9" y="614"/>
                  <a:pt x="9" y="614"/>
                </a:cubicBezTo>
                <a:cubicBezTo>
                  <a:pt x="8" y="614"/>
                  <a:pt x="8" y="614"/>
                  <a:pt x="8" y="614"/>
                </a:cubicBezTo>
                <a:cubicBezTo>
                  <a:pt x="9" y="601"/>
                  <a:pt x="9" y="601"/>
                  <a:pt x="9" y="601"/>
                </a:cubicBezTo>
                <a:cubicBezTo>
                  <a:pt x="9" y="601"/>
                  <a:pt x="9" y="601"/>
                  <a:pt x="9" y="601"/>
                </a:cubicBezTo>
                <a:cubicBezTo>
                  <a:pt x="7" y="578"/>
                  <a:pt x="7" y="578"/>
                  <a:pt x="7" y="578"/>
                </a:cubicBezTo>
                <a:cubicBezTo>
                  <a:pt x="5" y="573"/>
                  <a:pt x="5" y="573"/>
                  <a:pt x="5" y="573"/>
                </a:cubicBezTo>
                <a:cubicBezTo>
                  <a:pt x="8" y="573"/>
                  <a:pt x="8" y="573"/>
                  <a:pt x="8" y="573"/>
                </a:cubicBezTo>
                <a:cubicBezTo>
                  <a:pt x="8" y="571"/>
                  <a:pt x="8" y="568"/>
                  <a:pt x="8" y="566"/>
                </a:cubicBezTo>
                <a:cubicBezTo>
                  <a:pt x="8" y="564"/>
                  <a:pt x="9" y="561"/>
                  <a:pt x="8" y="561"/>
                </a:cubicBezTo>
                <a:cubicBezTo>
                  <a:pt x="8" y="559"/>
                  <a:pt x="8" y="559"/>
                  <a:pt x="8" y="559"/>
                </a:cubicBezTo>
                <a:cubicBezTo>
                  <a:pt x="7" y="553"/>
                  <a:pt x="7" y="553"/>
                  <a:pt x="7" y="553"/>
                </a:cubicBezTo>
                <a:cubicBezTo>
                  <a:pt x="10" y="551"/>
                  <a:pt x="10" y="551"/>
                  <a:pt x="10" y="551"/>
                </a:cubicBezTo>
                <a:cubicBezTo>
                  <a:pt x="10" y="548"/>
                  <a:pt x="10" y="548"/>
                  <a:pt x="10" y="548"/>
                </a:cubicBezTo>
                <a:cubicBezTo>
                  <a:pt x="9" y="546"/>
                  <a:pt x="10" y="544"/>
                  <a:pt x="10" y="543"/>
                </a:cubicBezTo>
                <a:cubicBezTo>
                  <a:pt x="6" y="520"/>
                  <a:pt x="6" y="520"/>
                  <a:pt x="6" y="520"/>
                </a:cubicBezTo>
                <a:cubicBezTo>
                  <a:pt x="2" y="520"/>
                  <a:pt x="2" y="520"/>
                  <a:pt x="2" y="520"/>
                </a:cubicBezTo>
                <a:cubicBezTo>
                  <a:pt x="6" y="505"/>
                  <a:pt x="6" y="505"/>
                  <a:pt x="6" y="505"/>
                </a:cubicBezTo>
                <a:cubicBezTo>
                  <a:pt x="6" y="486"/>
                  <a:pt x="6" y="486"/>
                  <a:pt x="6" y="486"/>
                </a:cubicBezTo>
                <a:cubicBezTo>
                  <a:pt x="7" y="482"/>
                  <a:pt x="7" y="477"/>
                  <a:pt x="7" y="471"/>
                </a:cubicBezTo>
                <a:cubicBezTo>
                  <a:pt x="7" y="468"/>
                  <a:pt x="7" y="465"/>
                  <a:pt x="7" y="462"/>
                </a:cubicBezTo>
                <a:cubicBezTo>
                  <a:pt x="4" y="462"/>
                  <a:pt x="4" y="462"/>
                  <a:pt x="4" y="462"/>
                </a:cubicBezTo>
                <a:cubicBezTo>
                  <a:pt x="5" y="456"/>
                  <a:pt x="5" y="456"/>
                  <a:pt x="5" y="456"/>
                </a:cubicBezTo>
                <a:cubicBezTo>
                  <a:pt x="5" y="454"/>
                  <a:pt x="6" y="453"/>
                  <a:pt x="6" y="452"/>
                </a:cubicBezTo>
                <a:cubicBezTo>
                  <a:pt x="6" y="451"/>
                  <a:pt x="6" y="451"/>
                  <a:pt x="6" y="450"/>
                </a:cubicBezTo>
                <a:cubicBezTo>
                  <a:pt x="5" y="448"/>
                  <a:pt x="5" y="445"/>
                  <a:pt x="5" y="443"/>
                </a:cubicBezTo>
                <a:cubicBezTo>
                  <a:pt x="6" y="441"/>
                  <a:pt x="6" y="441"/>
                  <a:pt x="6" y="441"/>
                </a:cubicBezTo>
                <a:cubicBezTo>
                  <a:pt x="7" y="440"/>
                  <a:pt x="7" y="440"/>
                  <a:pt x="7" y="440"/>
                </a:cubicBezTo>
                <a:cubicBezTo>
                  <a:pt x="7" y="434"/>
                  <a:pt x="7" y="434"/>
                  <a:pt x="7" y="434"/>
                </a:cubicBezTo>
                <a:cubicBezTo>
                  <a:pt x="9" y="434"/>
                  <a:pt x="9" y="434"/>
                  <a:pt x="9" y="434"/>
                </a:cubicBezTo>
                <a:cubicBezTo>
                  <a:pt x="9" y="428"/>
                  <a:pt x="9" y="428"/>
                  <a:pt x="9" y="428"/>
                </a:cubicBezTo>
                <a:cubicBezTo>
                  <a:pt x="7" y="428"/>
                  <a:pt x="7" y="428"/>
                  <a:pt x="7" y="428"/>
                </a:cubicBezTo>
                <a:cubicBezTo>
                  <a:pt x="7" y="421"/>
                  <a:pt x="7" y="421"/>
                  <a:pt x="7" y="421"/>
                </a:cubicBezTo>
                <a:cubicBezTo>
                  <a:pt x="6" y="421"/>
                  <a:pt x="6" y="421"/>
                  <a:pt x="6" y="421"/>
                </a:cubicBezTo>
                <a:cubicBezTo>
                  <a:pt x="6" y="414"/>
                  <a:pt x="6" y="414"/>
                  <a:pt x="6" y="414"/>
                </a:cubicBezTo>
                <a:cubicBezTo>
                  <a:pt x="5" y="410"/>
                  <a:pt x="5" y="410"/>
                  <a:pt x="5" y="410"/>
                </a:cubicBezTo>
                <a:cubicBezTo>
                  <a:pt x="5" y="410"/>
                  <a:pt x="5" y="409"/>
                  <a:pt x="5" y="409"/>
                </a:cubicBezTo>
                <a:cubicBezTo>
                  <a:pt x="5" y="409"/>
                  <a:pt x="5" y="409"/>
                  <a:pt x="5" y="409"/>
                </a:cubicBezTo>
                <a:cubicBezTo>
                  <a:pt x="5" y="408"/>
                  <a:pt x="5" y="407"/>
                  <a:pt x="5" y="406"/>
                </a:cubicBezTo>
                <a:cubicBezTo>
                  <a:pt x="5" y="404"/>
                  <a:pt x="5" y="404"/>
                  <a:pt x="5" y="404"/>
                </a:cubicBezTo>
                <a:cubicBezTo>
                  <a:pt x="4" y="404"/>
                  <a:pt x="4" y="404"/>
                  <a:pt x="4" y="404"/>
                </a:cubicBezTo>
                <a:cubicBezTo>
                  <a:pt x="4" y="390"/>
                  <a:pt x="4" y="390"/>
                  <a:pt x="4" y="390"/>
                </a:cubicBezTo>
                <a:cubicBezTo>
                  <a:pt x="5" y="390"/>
                  <a:pt x="5" y="390"/>
                  <a:pt x="5" y="390"/>
                </a:cubicBezTo>
                <a:cubicBezTo>
                  <a:pt x="5" y="387"/>
                  <a:pt x="5" y="387"/>
                  <a:pt x="5" y="387"/>
                </a:cubicBezTo>
                <a:cubicBezTo>
                  <a:pt x="6" y="387"/>
                  <a:pt x="6" y="387"/>
                  <a:pt x="6" y="387"/>
                </a:cubicBezTo>
                <a:cubicBezTo>
                  <a:pt x="6" y="383"/>
                  <a:pt x="6" y="383"/>
                  <a:pt x="6" y="383"/>
                </a:cubicBezTo>
                <a:cubicBezTo>
                  <a:pt x="6" y="381"/>
                  <a:pt x="6" y="380"/>
                  <a:pt x="6" y="379"/>
                </a:cubicBezTo>
                <a:cubicBezTo>
                  <a:pt x="5" y="374"/>
                  <a:pt x="6" y="371"/>
                  <a:pt x="7" y="368"/>
                </a:cubicBezTo>
                <a:cubicBezTo>
                  <a:pt x="7" y="366"/>
                  <a:pt x="7" y="366"/>
                  <a:pt x="7" y="366"/>
                </a:cubicBezTo>
                <a:cubicBezTo>
                  <a:pt x="9" y="365"/>
                  <a:pt x="9" y="365"/>
                  <a:pt x="9" y="365"/>
                </a:cubicBezTo>
                <a:cubicBezTo>
                  <a:pt x="9" y="347"/>
                  <a:pt x="9" y="347"/>
                  <a:pt x="9" y="347"/>
                </a:cubicBezTo>
                <a:cubicBezTo>
                  <a:pt x="9" y="347"/>
                  <a:pt x="8" y="346"/>
                  <a:pt x="8" y="346"/>
                </a:cubicBezTo>
                <a:cubicBezTo>
                  <a:pt x="7" y="341"/>
                  <a:pt x="6" y="337"/>
                  <a:pt x="6" y="334"/>
                </a:cubicBezTo>
                <a:cubicBezTo>
                  <a:pt x="7" y="330"/>
                  <a:pt x="7" y="330"/>
                  <a:pt x="7" y="330"/>
                </a:cubicBezTo>
                <a:cubicBezTo>
                  <a:pt x="7" y="325"/>
                  <a:pt x="7" y="325"/>
                  <a:pt x="7" y="325"/>
                </a:cubicBezTo>
                <a:cubicBezTo>
                  <a:pt x="9" y="325"/>
                  <a:pt x="9" y="325"/>
                  <a:pt x="9" y="325"/>
                </a:cubicBezTo>
                <a:cubicBezTo>
                  <a:pt x="9" y="312"/>
                  <a:pt x="9" y="312"/>
                  <a:pt x="9" y="312"/>
                </a:cubicBezTo>
                <a:cubicBezTo>
                  <a:pt x="7" y="312"/>
                  <a:pt x="7" y="312"/>
                  <a:pt x="7" y="312"/>
                </a:cubicBezTo>
                <a:cubicBezTo>
                  <a:pt x="7" y="299"/>
                  <a:pt x="7" y="299"/>
                  <a:pt x="7" y="299"/>
                </a:cubicBezTo>
                <a:cubicBezTo>
                  <a:pt x="9" y="299"/>
                  <a:pt x="9" y="299"/>
                  <a:pt x="9" y="299"/>
                </a:cubicBezTo>
                <a:cubicBezTo>
                  <a:pt x="9" y="295"/>
                  <a:pt x="9" y="295"/>
                  <a:pt x="9" y="295"/>
                </a:cubicBezTo>
                <a:cubicBezTo>
                  <a:pt x="9" y="294"/>
                  <a:pt x="9" y="294"/>
                  <a:pt x="9" y="294"/>
                </a:cubicBezTo>
                <a:cubicBezTo>
                  <a:pt x="9" y="283"/>
                  <a:pt x="9" y="283"/>
                  <a:pt x="9" y="283"/>
                </a:cubicBezTo>
                <a:cubicBezTo>
                  <a:pt x="7" y="283"/>
                  <a:pt x="7" y="283"/>
                  <a:pt x="7" y="283"/>
                </a:cubicBezTo>
                <a:cubicBezTo>
                  <a:pt x="7" y="271"/>
                  <a:pt x="7" y="271"/>
                  <a:pt x="7" y="271"/>
                </a:cubicBezTo>
                <a:cubicBezTo>
                  <a:pt x="7" y="271"/>
                  <a:pt x="7" y="271"/>
                  <a:pt x="7" y="271"/>
                </a:cubicBezTo>
                <a:cubicBezTo>
                  <a:pt x="5" y="250"/>
                  <a:pt x="5" y="250"/>
                  <a:pt x="5" y="250"/>
                </a:cubicBezTo>
                <a:cubicBezTo>
                  <a:pt x="9" y="248"/>
                  <a:pt x="9" y="248"/>
                  <a:pt x="9" y="248"/>
                </a:cubicBezTo>
                <a:cubicBezTo>
                  <a:pt x="9" y="246"/>
                  <a:pt x="9" y="241"/>
                  <a:pt x="9" y="237"/>
                </a:cubicBezTo>
                <a:cubicBezTo>
                  <a:pt x="7" y="237"/>
                  <a:pt x="7" y="237"/>
                  <a:pt x="7" y="237"/>
                </a:cubicBezTo>
                <a:cubicBezTo>
                  <a:pt x="7" y="224"/>
                  <a:pt x="7" y="224"/>
                  <a:pt x="7" y="224"/>
                </a:cubicBezTo>
                <a:cubicBezTo>
                  <a:pt x="9" y="224"/>
                  <a:pt x="9" y="224"/>
                  <a:pt x="9" y="224"/>
                </a:cubicBezTo>
                <a:cubicBezTo>
                  <a:pt x="9" y="218"/>
                  <a:pt x="9" y="218"/>
                  <a:pt x="9" y="218"/>
                </a:cubicBezTo>
                <a:cubicBezTo>
                  <a:pt x="5" y="195"/>
                  <a:pt x="5" y="195"/>
                  <a:pt x="5" y="195"/>
                </a:cubicBezTo>
                <a:cubicBezTo>
                  <a:pt x="7" y="195"/>
                  <a:pt x="7" y="195"/>
                  <a:pt x="7" y="195"/>
                </a:cubicBezTo>
                <a:cubicBezTo>
                  <a:pt x="7" y="192"/>
                  <a:pt x="7" y="192"/>
                  <a:pt x="7" y="192"/>
                </a:cubicBezTo>
                <a:cubicBezTo>
                  <a:pt x="6" y="185"/>
                  <a:pt x="6" y="185"/>
                  <a:pt x="6" y="185"/>
                </a:cubicBezTo>
                <a:cubicBezTo>
                  <a:pt x="8" y="185"/>
                  <a:pt x="8" y="185"/>
                  <a:pt x="8" y="185"/>
                </a:cubicBezTo>
                <a:cubicBezTo>
                  <a:pt x="7" y="179"/>
                  <a:pt x="7" y="179"/>
                  <a:pt x="7" y="179"/>
                </a:cubicBezTo>
                <a:cubicBezTo>
                  <a:pt x="3" y="179"/>
                  <a:pt x="3" y="179"/>
                  <a:pt x="3" y="179"/>
                </a:cubicBezTo>
                <a:cubicBezTo>
                  <a:pt x="5" y="172"/>
                  <a:pt x="5" y="172"/>
                  <a:pt x="5" y="172"/>
                </a:cubicBezTo>
                <a:cubicBezTo>
                  <a:pt x="5" y="145"/>
                  <a:pt x="5" y="145"/>
                  <a:pt x="5" y="145"/>
                </a:cubicBezTo>
                <a:cubicBezTo>
                  <a:pt x="5" y="145"/>
                  <a:pt x="5" y="145"/>
                  <a:pt x="5" y="145"/>
                </a:cubicBezTo>
                <a:cubicBezTo>
                  <a:pt x="5" y="141"/>
                  <a:pt x="5" y="141"/>
                  <a:pt x="5" y="141"/>
                </a:cubicBezTo>
                <a:cubicBezTo>
                  <a:pt x="2" y="135"/>
                  <a:pt x="2" y="135"/>
                  <a:pt x="2" y="135"/>
                </a:cubicBezTo>
                <a:cubicBezTo>
                  <a:pt x="4" y="135"/>
                  <a:pt x="4" y="135"/>
                  <a:pt x="4" y="135"/>
                </a:cubicBezTo>
                <a:cubicBezTo>
                  <a:pt x="4" y="133"/>
                  <a:pt x="4" y="133"/>
                  <a:pt x="4" y="133"/>
                </a:cubicBezTo>
                <a:cubicBezTo>
                  <a:pt x="4" y="133"/>
                  <a:pt x="4" y="133"/>
                  <a:pt x="4" y="133"/>
                </a:cubicBezTo>
                <a:cubicBezTo>
                  <a:pt x="5" y="127"/>
                  <a:pt x="5" y="127"/>
                  <a:pt x="5" y="127"/>
                </a:cubicBezTo>
                <a:cubicBezTo>
                  <a:pt x="5" y="125"/>
                  <a:pt x="5" y="125"/>
                  <a:pt x="5" y="125"/>
                </a:cubicBezTo>
                <a:cubicBezTo>
                  <a:pt x="4" y="125"/>
                  <a:pt x="4" y="125"/>
                  <a:pt x="4" y="125"/>
                </a:cubicBezTo>
                <a:cubicBezTo>
                  <a:pt x="4" y="112"/>
                  <a:pt x="4" y="112"/>
                  <a:pt x="4" y="112"/>
                </a:cubicBezTo>
                <a:cubicBezTo>
                  <a:pt x="5" y="112"/>
                  <a:pt x="5" y="112"/>
                  <a:pt x="5" y="112"/>
                </a:cubicBezTo>
                <a:cubicBezTo>
                  <a:pt x="5" y="112"/>
                  <a:pt x="5" y="112"/>
                  <a:pt x="5" y="112"/>
                </a:cubicBezTo>
                <a:cubicBezTo>
                  <a:pt x="5" y="111"/>
                  <a:pt x="5" y="111"/>
                  <a:pt x="5" y="111"/>
                </a:cubicBezTo>
                <a:cubicBezTo>
                  <a:pt x="6" y="110"/>
                  <a:pt x="6" y="110"/>
                  <a:pt x="6" y="109"/>
                </a:cubicBezTo>
                <a:cubicBezTo>
                  <a:pt x="6" y="109"/>
                  <a:pt x="6" y="109"/>
                  <a:pt x="6" y="109"/>
                </a:cubicBezTo>
                <a:cubicBezTo>
                  <a:pt x="6" y="107"/>
                  <a:pt x="6" y="107"/>
                  <a:pt x="6" y="107"/>
                </a:cubicBezTo>
                <a:cubicBezTo>
                  <a:pt x="3" y="107"/>
                  <a:pt x="3" y="107"/>
                  <a:pt x="3" y="107"/>
                </a:cubicBezTo>
                <a:cubicBezTo>
                  <a:pt x="5" y="100"/>
                  <a:pt x="5" y="100"/>
                  <a:pt x="5" y="100"/>
                </a:cubicBezTo>
                <a:cubicBezTo>
                  <a:pt x="4" y="100"/>
                  <a:pt x="4" y="100"/>
                  <a:pt x="4" y="100"/>
                </a:cubicBezTo>
                <a:cubicBezTo>
                  <a:pt x="4" y="93"/>
                  <a:pt x="4" y="93"/>
                  <a:pt x="4" y="93"/>
                </a:cubicBezTo>
                <a:cubicBezTo>
                  <a:pt x="3" y="93"/>
                  <a:pt x="3" y="93"/>
                  <a:pt x="3" y="93"/>
                </a:cubicBezTo>
                <a:cubicBezTo>
                  <a:pt x="4" y="90"/>
                  <a:pt x="4" y="90"/>
                  <a:pt x="4" y="90"/>
                </a:cubicBezTo>
                <a:cubicBezTo>
                  <a:pt x="4" y="87"/>
                  <a:pt x="4" y="87"/>
                  <a:pt x="4" y="87"/>
                </a:cubicBezTo>
                <a:cubicBezTo>
                  <a:pt x="5" y="87"/>
                  <a:pt x="5" y="87"/>
                  <a:pt x="5" y="87"/>
                </a:cubicBezTo>
                <a:cubicBezTo>
                  <a:pt x="6" y="79"/>
                  <a:pt x="6" y="79"/>
                  <a:pt x="6" y="79"/>
                </a:cubicBezTo>
                <a:cubicBezTo>
                  <a:pt x="8" y="78"/>
                  <a:pt x="8" y="78"/>
                  <a:pt x="8" y="78"/>
                </a:cubicBezTo>
                <a:cubicBezTo>
                  <a:pt x="8" y="77"/>
                  <a:pt x="8" y="75"/>
                  <a:pt x="7" y="74"/>
                </a:cubicBezTo>
                <a:cubicBezTo>
                  <a:pt x="7" y="70"/>
                  <a:pt x="6" y="64"/>
                  <a:pt x="8" y="58"/>
                </a:cubicBezTo>
                <a:cubicBezTo>
                  <a:pt x="9" y="55"/>
                  <a:pt x="9" y="55"/>
                  <a:pt x="9" y="55"/>
                </a:cubicBezTo>
                <a:cubicBezTo>
                  <a:pt x="9" y="52"/>
                  <a:pt x="9" y="52"/>
                  <a:pt x="9" y="52"/>
                </a:cubicBezTo>
                <a:cubicBezTo>
                  <a:pt x="7" y="49"/>
                  <a:pt x="7" y="47"/>
                  <a:pt x="8" y="46"/>
                </a:cubicBezTo>
                <a:cubicBezTo>
                  <a:pt x="8" y="42"/>
                  <a:pt x="8" y="42"/>
                  <a:pt x="8" y="42"/>
                </a:cubicBezTo>
                <a:cubicBezTo>
                  <a:pt x="8" y="28"/>
                  <a:pt x="8" y="28"/>
                  <a:pt x="8" y="28"/>
                </a:cubicBezTo>
                <a:cubicBezTo>
                  <a:pt x="6" y="28"/>
                  <a:pt x="6" y="28"/>
                  <a:pt x="6" y="28"/>
                </a:cubicBezTo>
                <a:cubicBezTo>
                  <a:pt x="6" y="25"/>
                  <a:pt x="6" y="25"/>
                  <a:pt x="6" y="25"/>
                </a:cubicBezTo>
                <a:cubicBezTo>
                  <a:pt x="3" y="25"/>
                  <a:pt x="3" y="25"/>
                  <a:pt x="3" y="25"/>
                </a:cubicBezTo>
                <a:cubicBezTo>
                  <a:pt x="7" y="13"/>
                  <a:pt x="7" y="13"/>
                  <a:pt x="7" y="13"/>
                </a:cubicBezTo>
                <a:cubicBezTo>
                  <a:pt x="7" y="12"/>
                  <a:pt x="7" y="12"/>
                  <a:pt x="7" y="12"/>
                </a:cubicBezTo>
                <a:cubicBezTo>
                  <a:pt x="7" y="12"/>
                  <a:pt x="7" y="12"/>
                  <a:pt x="7" y="12"/>
                </a:cubicBezTo>
                <a:cubicBezTo>
                  <a:pt x="8" y="9"/>
                  <a:pt x="8" y="9"/>
                  <a:pt x="8" y="9"/>
                </a:cubicBezTo>
                <a:cubicBezTo>
                  <a:pt x="12" y="11"/>
                  <a:pt x="12" y="11"/>
                  <a:pt x="12" y="11"/>
                </a:cubicBezTo>
                <a:cubicBezTo>
                  <a:pt x="13" y="11"/>
                  <a:pt x="14" y="11"/>
                  <a:pt x="14" y="11"/>
                </a:cubicBezTo>
                <a:cubicBezTo>
                  <a:pt x="15" y="9"/>
                  <a:pt x="15" y="9"/>
                  <a:pt x="15" y="9"/>
                </a:cubicBezTo>
                <a:cubicBezTo>
                  <a:pt x="25" y="9"/>
                  <a:pt x="25" y="9"/>
                  <a:pt x="25" y="9"/>
                </a:cubicBezTo>
                <a:cubicBezTo>
                  <a:pt x="32" y="6"/>
                  <a:pt x="32" y="6"/>
                  <a:pt x="32" y="6"/>
                </a:cubicBezTo>
                <a:cubicBezTo>
                  <a:pt x="32" y="8"/>
                  <a:pt x="32" y="8"/>
                  <a:pt x="32" y="8"/>
                </a:cubicBezTo>
                <a:cubicBezTo>
                  <a:pt x="42" y="8"/>
                  <a:pt x="42" y="8"/>
                  <a:pt x="42" y="8"/>
                </a:cubicBezTo>
                <a:cubicBezTo>
                  <a:pt x="42" y="9"/>
                  <a:pt x="42" y="9"/>
                  <a:pt x="42" y="9"/>
                </a:cubicBezTo>
                <a:cubicBezTo>
                  <a:pt x="52" y="9"/>
                  <a:pt x="52" y="9"/>
                  <a:pt x="52" y="9"/>
                </a:cubicBezTo>
                <a:cubicBezTo>
                  <a:pt x="52" y="11"/>
                  <a:pt x="52" y="11"/>
                  <a:pt x="52" y="11"/>
                </a:cubicBezTo>
                <a:cubicBezTo>
                  <a:pt x="59" y="11"/>
                  <a:pt x="59" y="11"/>
                  <a:pt x="59" y="11"/>
                </a:cubicBezTo>
                <a:cubicBezTo>
                  <a:pt x="59" y="12"/>
                  <a:pt x="59" y="12"/>
                  <a:pt x="59" y="12"/>
                </a:cubicBezTo>
                <a:cubicBezTo>
                  <a:pt x="61" y="12"/>
                  <a:pt x="63" y="12"/>
                  <a:pt x="66" y="11"/>
                </a:cubicBezTo>
                <a:cubicBezTo>
                  <a:pt x="71" y="9"/>
                  <a:pt x="71" y="9"/>
                  <a:pt x="71" y="9"/>
                </a:cubicBezTo>
                <a:cubicBezTo>
                  <a:pt x="72" y="11"/>
                  <a:pt x="72" y="11"/>
                  <a:pt x="72" y="11"/>
                </a:cubicBezTo>
                <a:cubicBezTo>
                  <a:pt x="72" y="11"/>
                  <a:pt x="72" y="11"/>
                  <a:pt x="72" y="11"/>
                </a:cubicBezTo>
                <a:cubicBezTo>
                  <a:pt x="89" y="11"/>
                  <a:pt x="89" y="11"/>
                  <a:pt x="89" y="11"/>
                </a:cubicBezTo>
                <a:cubicBezTo>
                  <a:pt x="89" y="12"/>
                  <a:pt x="89" y="12"/>
                  <a:pt x="89" y="12"/>
                </a:cubicBezTo>
                <a:cubicBezTo>
                  <a:pt x="91" y="12"/>
                  <a:pt x="93" y="13"/>
                  <a:pt x="95" y="13"/>
                </a:cubicBezTo>
                <a:cubicBezTo>
                  <a:pt x="97" y="13"/>
                  <a:pt x="99" y="13"/>
                  <a:pt x="102" y="13"/>
                </a:cubicBezTo>
                <a:cubicBezTo>
                  <a:pt x="104" y="13"/>
                  <a:pt x="104" y="13"/>
                  <a:pt x="104" y="13"/>
                </a:cubicBezTo>
                <a:cubicBezTo>
                  <a:pt x="106" y="10"/>
                  <a:pt x="106" y="10"/>
                  <a:pt x="106" y="10"/>
                </a:cubicBezTo>
                <a:cubicBezTo>
                  <a:pt x="106" y="8"/>
                  <a:pt x="106" y="8"/>
                  <a:pt x="106" y="8"/>
                </a:cubicBezTo>
                <a:cubicBezTo>
                  <a:pt x="120" y="8"/>
                  <a:pt x="120" y="8"/>
                  <a:pt x="120" y="8"/>
                </a:cubicBezTo>
                <a:cubicBezTo>
                  <a:pt x="120" y="8"/>
                  <a:pt x="120" y="8"/>
                  <a:pt x="120" y="8"/>
                </a:cubicBezTo>
                <a:cubicBezTo>
                  <a:pt x="121" y="8"/>
                  <a:pt x="121" y="8"/>
                  <a:pt x="121" y="8"/>
                </a:cubicBezTo>
                <a:cubicBezTo>
                  <a:pt x="124" y="7"/>
                  <a:pt x="124" y="7"/>
                  <a:pt x="124" y="7"/>
                </a:cubicBezTo>
                <a:cubicBezTo>
                  <a:pt x="125" y="8"/>
                  <a:pt x="125" y="8"/>
                  <a:pt x="125" y="8"/>
                </a:cubicBezTo>
                <a:cubicBezTo>
                  <a:pt x="126" y="8"/>
                  <a:pt x="126" y="8"/>
                  <a:pt x="126" y="8"/>
                </a:cubicBezTo>
                <a:cubicBezTo>
                  <a:pt x="128" y="8"/>
                  <a:pt x="129" y="9"/>
                  <a:pt x="130" y="10"/>
                </a:cubicBezTo>
                <a:cubicBezTo>
                  <a:pt x="135" y="8"/>
                  <a:pt x="135" y="8"/>
                  <a:pt x="135" y="8"/>
                </a:cubicBezTo>
                <a:cubicBezTo>
                  <a:pt x="136" y="11"/>
                  <a:pt x="136" y="11"/>
                  <a:pt x="136" y="11"/>
                </a:cubicBezTo>
                <a:cubicBezTo>
                  <a:pt x="138" y="11"/>
                  <a:pt x="139" y="11"/>
                  <a:pt x="139" y="12"/>
                </a:cubicBezTo>
                <a:cubicBezTo>
                  <a:pt x="140" y="12"/>
                  <a:pt x="140" y="12"/>
                  <a:pt x="140" y="12"/>
                </a:cubicBezTo>
                <a:cubicBezTo>
                  <a:pt x="141" y="11"/>
                  <a:pt x="141" y="11"/>
                  <a:pt x="142" y="11"/>
                </a:cubicBezTo>
                <a:cubicBezTo>
                  <a:pt x="142" y="11"/>
                  <a:pt x="142" y="11"/>
                  <a:pt x="142" y="11"/>
                </a:cubicBezTo>
                <a:cubicBezTo>
                  <a:pt x="144" y="11"/>
                  <a:pt x="144" y="11"/>
                  <a:pt x="144" y="11"/>
                </a:cubicBezTo>
                <a:cubicBezTo>
                  <a:pt x="144" y="11"/>
                  <a:pt x="145" y="11"/>
                  <a:pt x="146" y="11"/>
                </a:cubicBezTo>
                <a:cubicBezTo>
                  <a:pt x="152" y="11"/>
                  <a:pt x="152" y="11"/>
                  <a:pt x="152" y="11"/>
                </a:cubicBezTo>
                <a:cubicBezTo>
                  <a:pt x="152" y="11"/>
                  <a:pt x="152" y="10"/>
                  <a:pt x="153" y="10"/>
                </a:cubicBezTo>
                <a:cubicBezTo>
                  <a:pt x="153" y="9"/>
                  <a:pt x="153" y="9"/>
                  <a:pt x="153" y="9"/>
                </a:cubicBezTo>
                <a:cubicBezTo>
                  <a:pt x="159" y="9"/>
                  <a:pt x="159" y="9"/>
                  <a:pt x="159" y="9"/>
                </a:cubicBezTo>
                <a:cubicBezTo>
                  <a:pt x="160" y="10"/>
                  <a:pt x="162" y="10"/>
                  <a:pt x="163" y="10"/>
                </a:cubicBezTo>
                <a:cubicBezTo>
                  <a:pt x="163" y="11"/>
                  <a:pt x="164" y="11"/>
                  <a:pt x="164" y="11"/>
                </a:cubicBezTo>
                <a:cubicBezTo>
                  <a:pt x="165" y="11"/>
                  <a:pt x="166" y="10"/>
                  <a:pt x="166" y="10"/>
                </a:cubicBezTo>
                <a:cubicBezTo>
                  <a:pt x="170" y="8"/>
                  <a:pt x="175" y="6"/>
                  <a:pt x="181" y="7"/>
                </a:cubicBezTo>
                <a:cubicBezTo>
                  <a:pt x="182" y="7"/>
                  <a:pt x="182" y="7"/>
                  <a:pt x="182" y="7"/>
                </a:cubicBezTo>
                <a:cubicBezTo>
                  <a:pt x="192" y="5"/>
                  <a:pt x="192" y="5"/>
                  <a:pt x="192" y="5"/>
                </a:cubicBezTo>
                <a:cubicBezTo>
                  <a:pt x="194" y="8"/>
                  <a:pt x="194" y="8"/>
                  <a:pt x="194" y="8"/>
                </a:cubicBezTo>
                <a:cubicBezTo>
                  <a:pt x="198" y="8"/>
                  <a:pt x="198" y="8"/>
                  <a:pt x="198" y="8"/>
                </a:cubicBezTo>
                <a:cubicBezTo>
                  <a:pt x="198" y="9"/>
                  <a:pt x="198" y="9"/>
                  <a:pt x="198" y="9"/>
                </a:cubicBezTo>
                <a:cubicBezTo>
                  <a:pt x="205" y="9"/>
                  <a:pt x="205" y="9"/>
                  <a:pt x="205" y="9"/>
                </a:cubicBezTo>
                <a:cubicBezTo>
                  <a:pt x="205" y="11"/>
                  <a:pt x="205" y="11"/>
                  <a:pt x="205" y="11"/>
                </a:cubicBezTo>
                <a:cubicBezTo>
                  <a:pt x="207" y="11"/>
                  <a:pt x="207" y="11"/>
                  <a:pt x="207" y="11"/>
                </a:cubicBezTo>
                <a:cubicBezTo>
                  <a:pt x="215" y="7"/>
                  <a:pt x="215" y="7"/>
                  <a:pt x="215" y="7"/>
                </a:cubicBezTo>
                <a:cubicBezTo>
                  <a:pt x="215" y="13"/>
                  <a:pt x="215" y="13"/>
                  <a:pt x="215" y="13"/>
                </a:cubicBezTo>
                <a:cubicBezTo>
                  <a:pt x="216" y="13"/>
                  <a:pt x="218" y="13"/>
                  <a:pt x="220" y="13"/>
                </a:cubicBezTo>
                <a:cubicBezTo>
                  <a:pt x="220" y="11"/>
                  <a:pt x="220" y="11"/>
                  <a:pt x="220" y="11"/>
                </a:cubicBezTo>
                <a:cubicBezTo>
                  <a:pt x="222" y="11"/>
                  <a:pt x="222" y="11"/>
                  <a:pt x="222" y="11"/>
                </a:cubicBezTo>
                <a:cubicBezTo>
                  <a:pt x="222" y="10"/>
                  <a:pt x="222" y="10"/>
                  <a:pt x="222" y="10"/>
                </a:cubicBezTo>
                <a:cubicBezTo>
                  <a:pt x="228" y="9"/>
                  <a:pt x="228" y="9"/>
                  <a:pt x="228" y="9"/>
                </a:cubicBezTo>
                <a:cubicBezTo>
                  <a:pt x="230" y="9"/>
                  <a:pt x="231" y="10"/>
                  <a:pt x="232" y="11"/>
                </a:cubicBezTo>
                <a:cubicBezTo>
                  <a:pt x="239" y="11"/>
                  <a:pt x="239" y="11"/>
                  <a:pt x="239" y="11"/>
                </a:cubicBezTo>
                <a:cubicBezTo>
                  <a:pt x="239" y="7"/>
                  <a:pt x="239" y="7"/>
                  <a:pt x="239" y="7"/>
                </a:cubicBezTo>
                <a:cubicBezTo>
                  <a:pt x="247" y="11"/>
                  <a:pt x="247" y="11"/>
                  <a:pt x="247" y="11"/>
                </a:cubicBezTo>
                <a:cubicBezTo>
                  <a:pt x="249" y="11"/>
                  <a:pt x="249" y="11"/>
                  <a:pt x="249" y="11"/>
                </a:cubicBezTo>
                <a:cubicBezTo>
                  <a:pt x="251" y="10"/>
                  <a:pt x="254" y="9"/>
                  <a:pt x="258" y="10"/>
                </a:cubicBezTo>
                <a:cubicBezTo>
                  <a:pt x="258" y="10"/>
                  <a:pt x="258" y="10"/>
                  <a:pt x="258" y="10"/>
                </a:cubicBezTo>
                <a:cubicBezTo>
                  <a:pt x="260" y="9"/>
                  <a:pt x="260" y="9"/>
                  <a:pt x="260" y="9"/>
                </a:cubicBezTo>
                <a:cubicBezTo>
                  <a:pt x="262" y="9"/>
                  <a:pt x="264" y="10"/>
                  <a:pt x="269" y="12"/>
                </a:cubicBezTo>
                <a:cubicBezTo>
                  <a:pt x="279" y="8"/>
                  <a:pt x="279" y="8"/>
                  <a:pt x="279" y="8"/>
                </a:cubicBezTo>
                <a:cubicBezTo>
                  <a:pt x="279" y="12"/>
                  <a:pt x="279" y="12"/>
                  <a:pt x="279" y="12"/>
                </a:cubicBezTo>
                <a:cubicBezTo>
                  <a:pt x="280" y="12"/>
                  <a:pt x="280" y="12"/>
                  <a:pt x="280" y="12"/>
                </a:cubicBezTo>
                <a:cubicBezTo>
                  <a:pt x="280" y="9"/>
                  <a:pt x="280" y="9"/>
                  <a:pt x="280" y="9"/>
                </a:cubicBezTo>
                <a:cubicBezTo>
                  <a:pt x="287" y="9"/>
                  <a:pt x="287" y="9"/>
                  <a:pt x="287" y="9"/>
                </a:cubicBezTo>
                <a:cubicBezTo>
                  <a:pt x="287" y="8"/>
                  <a:pt x="287" y="8"/>
                  <a:pt x="287" y="8"/>
                </a:cubicBezTo>
                <a:cubicBezTo>
                  <a:pt x="294" y="9"/>
                  <a:pt x="294" y="9"/>
                  <a:pt x="294" y="9"/>
                </a:cubicBezTo>
                <a:cubicBezTo>
                  <a:pt x="300" y="10"/>
                  <a:pt x="300" y="10"/>
                  <a:pt x="300" y="10"/>
                </a:cubicBezTo>
                <a:cubicBezTo>
                  <a:pt x="301" y="10"/>
                  <a:pt x="301" y="10"/>
                  <a:pt x="302" y="10"/>
                </a:cubicBezTo>
                <a:cubicBezTo>
                  <a:pt x="303" y="8"/>
                  <a:pt x="303" y="8"/>
                  <a:pt x="303" y="8"/>
                </a:cubicBezTo>
                <a:cubicBezTo>
                  <a:pt x="305" y="8"/>
                  <a:pt x="305" y="8"/>
                  <a:pt x="305" y="8"/>
                </a:cubicBezTo>
                <a:cubicBezTo>
                  <a:pt x="307" y="7"/>
                  <a:pt x="309" y="6"/>
                  <a:pt x="311" y="7"/>
                </a:cubicBezTo>
                <a:cubicBezTo>
                  <a:pt x="311" y="5"/>
                  <a:pt x="311" y="5"/>
                  <a:pt x="311" y="5"/>
                </a:cubicBezTo>
                <a:cubicBezTo>
                  <a:pt x="321" y="8"/>
                  <a:pt x="321" y="8"/>
                  <a:pt x="321" y="8"/>
                </a:cubicBezTo>
                <a:cubicBezTo>
                  <a:pt x="333" y="8"/>
                  <a:pt x="333" y="8"/>
                  <a:pt x="333" y="8"/>
                </a:cubicBezTo>
                <a:cubicBezTo>
                  <a:pt x="340" y="6"/>
                  <a:pt x="340" y="6"/>
                  <a:pt x="340" y="6"/>
                </a:cubicBezTo>
                <a:cubicBezTo>
                  <a:pt x="340" y="9"/>
                  <a:pt x="340" y="9"/>
                  <a:pt x="340" y="9"/>
                </a:cubicBezTo>
                <a:cubicBezTo>
                  <a:pt x="344" y="9"/>
                  <a:pt x="344" y="9"/>
                  <a:pt x="344" y="9"/>
                </a:cubicBezTo>
                <a:cubicBezTo>
                  <a:pt x="345" y="11"/>
                  <a:pt x="345" y="11"/>
                  <a:pt x="345" y="11"/>
                </a:cubicBezTo>
                <a:cubicBezTo>
                  <a:pt x="348" y="11"/>
                  <a:pt x="352" y="10"/>
                  <a:pt x="355" y="11"/>
                </a:cubicBezTo>
                <a:cubicBezTo>
                  <a:pt x="357" y="12"/>
                  <a:pt x="357" y="12"/>
                  <a:pt x="357" y="12"/>
                </a:cubicBezTo>
                <a:cubicBezTo>
                  <a:pt x="361" y="11"/>
                  <a:pt x="361" y="11"/>
                  <a:pt x="361" y="11"/>
                </a:cubicBezTo>
                <a:cubicBezTo>
                  <a:pt x="361" y="8"/>
                  <a:pt x="361" y="8"/>
                  <a:pt x="361" y="8"/>
                </a:cubicBezTo>
                <a:cubicBezTo>
                  <a:pt x="367" y="8"/>
                  <a:pt x="367" y="8"/>
                  <a:pt x="367" y="8"/>
                </a:cubicBezTo>
                <a:cubicBezTo>
                  <a:pt x="370" y="7"/>
                  <a:pt x="370" y="7"/>
                  <a:pt x="370" y="7"/>
                </a:cubicBezTo>
                <a:cubicBezTo>
                  <a:pt x="371" y="7"/>
                  <a:pt x="373" y="7"/>
                  <a:pt x="374" y="7"/>
                </a:cubicBezTo>
                <a:cubicBezTo>
                  <a:pt x="378" y="7"/>
                  <a:pt x="382" y="8"/>
                  <a:pt x="385" y="9"/>
                </a:cubicBezTo>
                <a:cubicBezTo>
                  <a:pt x="385" y="9"/>
                  <a:pt x="385" y="9"/>
                  <a:pt x="385" y="9"/>
                </a:cubicBezTo>
                <a:cubicBezTo>
                  <a:pt x="387" y="9"/>
                  <a:pt x="387" y="9"/>
                  <a:pt x="387" y="9"/>
                </a:cubicBezTo>
                <a:cubicBezTo>
                  <a:pt x="387" y="8"/>
                  <a:pt x="387" y="8"/>
                  <a:pt x="387" y="8"/>
                </a:cubicBezTo>
                <a:cubicBezTo>
                  <a:pt x="392" y="8"/>
                  <a:pt x="392" y="8"/>
                  <a:pt x="392" y="8"/>
                </a:cubicBezTo>
                <a:cubicBezTo>
                  <a:pt x="398" y="7"/>
                  <a:pt x="398" y="7"/>
                  <a:pt x="398" y="7"/>
                </a:cubicBezTo>
                <a:cubicBezTo>
                  <a:pt x="398" y="8"/>
                  <a:pt x="398" y="8"/>
                  <a:pt x="398" y="8"/>
                </a:cubicBezTo>
                <a:cubicBezTo>
                  <a:pt x="403" y="8"/>
                  <a:pt x="403" y="8"/>
                  <a:pt x="403" y="8"/>
                </a:cubicBezTo>
                <a:cubicBezTo>
                  <a:pt x="403" y="1"/>
                  <a:pt x="403" y="1"/>
                  <a:pt x="403" y="1"/>
                </a:cubicBezTo>
                <a:cubicBezTo>
                  <a:pt x="412" y="4"/>
                  <a:pt x="412" y="4"/>
                  <a:pt x="412" y="4"/>
                </a:cubicBezTo>
                <a:cubicBezTo>
                  <a:pt x="414" y="4"/>
                  <a:pt x="416" y="5"/>
                  <a:pt x="417" y="7"/>
                </a:cubicBezTo>
                <a:cubicBezTo>
                  <a:pt x="418" y="7"/>
                  <a:pt x="418" y="7"/>
                  <a:pt x="418" y="7"/>
                </a:cubicBezTo>
                <a:cubicBezTo>
                  <a:pt x="419" y="7"/>
                  <a:pt x="419" y="7"/>
                  <a:pt x="419" y="7"/>
                </a:cubicBezTo>
                <a:cubicBezTo>
                  <a:pt x="419" y="8"/>
                  <a:pt x="420" y="8"/>
                  <a:pt x="420" y="8"/>
                </a:cubicBezTo>
                <a:cubicBezTo>
                  <a:pt x="421" y="8"/>
                  <a:pt x="421" y="8"/>
                  <a:pt x="422" y="8"/>
                </a:cubicBezTo>
                <a:cubicBezTo>
                  <a:pt x="422" y="8"/>
                  <a:pt x="422" y="8"/>
                  <a:pt x="422" y="8"/>
                </a:cubicBezTo>
                <a:cubicBezTo>
                  <a:pt x="431" y="8"/>
                  <a:pt x="431" y="8"/>
                  <a:pt x="431" y="8"/>
                </a:cubicBezTo>
                <a:cubicBezTo>
                  <a:pt x="431" y="9"/>
                  <a:pt x="431" y="9"/>
                  <a:pt x="431" y="9"/>
                </a:cubicBezTo>
                <a:cubicBezTo>
                  <a:pt x="437" y="9"/>
                  <a:pt x="437" y="9"/>
                  <a:pt x="437" y="9"/>
                </a:cubicBezTo>
                <a:cubicBezTo>
                  <a:pt x="443" y="8"/>
                  <a:pt x="443" y="8"/>
                  <a:pt x="443" y="8"/>
                </a:cubicBezTo>
                <a:cubicBezTo>
                  <a:pt x="443" y="9"/>
                  <a:pt x="443" y="9"/>
                  <a:pt x="443" y="9"/>
                </a:cubicBezTo>
                <a:cubicBezTo>
                  <a:pt x="443" y="9"/>
                  <a:pt x="443" y="9"/>
                  <a:pt x="443" y="9"/>
                </a:cubicBezTo>
                <a:cubicBezTo>
                  <a:pt x="445" y="10"/>
                  <a:pt x="445" y="10"/>
                  <a:pt x="445" y="10"/>
                </a:cubicBezTo>
                <a:cubicBezTo>
                  <a:pt x="447" y="10"/>
                  <a:pt x="447" y="10"/>
                  <a:pt x="447" y="10"/>
                </a:cubicBezTo>
                <a:cubicBezTo>
                  <a:pt x="453" y="7"/>
                  <a:pt x="453" y="7"/>
                  <a:pt x="453" y="7"/>
                </a:cubicBezTo>
                <a:cubicBezTo>
                  <a:pt x="453" y="8"/>
                  <a:pt x="453" y="8"/>
                  <a:pt x="453" y="8"/>
                </a:cubicBezTo>
                <a:cubicBezTo>
                  <a:pt x="463" y="7"/>
                  <a:pt x="463" y="7"/>
                  <a:pt x="463" y="7"/>
                </a:cubicBezTo>
                <a:cubicBezTo>
                  <a:pt x="463" y="7"/>
                  <a:pt x="463" y="7"/>
                  <a:pt x="463" y="7"/>
                </a:cubicBezTo>
                <a:cubicBezTo>
                  <a:pt x="468" y="7"/>
                  <a:pt x="468" y="7"/>
                  <a:pt x="468" y="7"/>
                </a:cubicBezTo>
                <a:cubicBezTo>
                  <a:pt x="468" y="6"/>
                  <a:pt x="468" y="6"/>
                  <a:pt x="468" y="6"/>
                </a:cubicBezTo>
                <a:cubicBezTo>
                  <a:pt x="479" y="6"/>
                  <a:pt x="479" y="6"/>
                  <a:pt x="479" y="6"/>
                </a:cubicBezTo>
                <a:cubicBezTo>
                  <a:pt x="480" y="7"/>
                  <a:pt x="480" y="7"/>
                  <a:pt x="480" y="7"/>
                </a:cubicBezTo>
                <a:cubicBezTo>
                  <a:pt x="488" y="6"/>
                  <a:pt x="488" y="6"/>
                  <a:pt x="488" y="6"/>
                </a:cubicBezTo>
                <a:cubicBezTo>
                  <a:pt x="488" y="8"/>
                  <a:pt x="488" y="8"/>
                  <a:pt x="488" y="8"/>
                </a:cubicBezTo>
                <a:cubicBezTo>
                  <a:pt x="496" y="8"/>
                  <a:pt x="496" y="8"/>
                  <a:pt x="496" y="8"/>
                </a:cubicBezTo>
                <a:cubicBezTo>
                  <a:pt x="496" y="9"/>
                  <a:pt x="496" y="9"/>
                  <a:pt x="496" y="9"/>
                </a:cubicBezTo>
                <a:cubicBezTo>
                  <a:pt x="500" y="9"/>
                  <a:pt x="500" y="9"/>
                  <a:pt x="500" y="9"/>
                </a:cubicBezTo>
                <a:cubicBezTo>
                  <a:pt x="504" y="9"/>
                  <a:pt x="504" y="9"/>
                  <a:pt x="504" y="9"/>
                </a:cubicBezTo>
                <a:cubicBezTo>
                  <a:pt x="504" y="10"/>
                  <a:pt x="504" y="10"/>
                  <a:pt x="504" y="10"/>
                </a:cubicBezTo>
                <a:cubicBezTo>
                  <a:pt x="505" y="10"/>
                  <a:pt x="505" y="10"/>
                  <a:pt x="505" y="10"/>
                </a:cubicBezTo>
                <a:cubicBezTo>
                  <a:pt x="511" y="7"/>
                  <a:pt x="511" y="7"/>
                  <a:pt x="511" y="7"/>
                </a:cubicBezTo>
                <a:cubicBezTo>
                  <a:pt x="512" y="11"/>
                  <a:pt x="512" y="11"/>
                  <a:pt x="512" y="11"/>
                </a:cubicBezTo>
                <a:cubicBezTo>
                  <a:pt x="517" y="10"/>
                  <a:pt x="517" y="10"/>
                  <a:pt x="517" y="10"/>
                </a:cubicBezTo>
                <a:cubicBezTo>
                  <a:pt x="518" y="12"/>
                  <a:pt x="518" y="12"/>
                  <a:pt x="518" y="12"/>
                </a:cubicBezTo>
                <a:cubicBezTo>
                  <a:pt x="520" y="11"/>
                  <a:pt x="522" y="11"/>
                  <a:pt x="524" y="11"/>
                </a:cubicBezTo>
                <a:cubicBezTo>
                  <a:pt x="524" y="10"/>
                  <a:pt x="524" y="10"/>
                  <a:pt x="524" y="10"/>
                </a:cubicBezTo>
                <a:cubicBezTo>
                  <a:pt x="551" y="13"/>
                  <a:pt x="551" y="13"/>
                  <a:pt x="551" y="13"/>
                </a:cubicBezTo>
                <a:cubicBezTo>
                  <a:pt x="552" y="11"/>
                  <a:pt x="552" y="11"/>
                  <a:pt x="552" y="11"/>
                </a:cubicBezTo>
                <a:cubicBezTo>
                  <a:pt x="555" y="11"/>
                  <a:pt x="555" y="11"/>
                  <a:pt x="555" y="11"/>
                </a:cubicBezTo>
                <a:cubicBezTo>
                  <a:pt x="555" y="9"/>
                  <a:pt x="555" y="9"/>
                  <a:pt x="555" y="9"/>
                </a:cubicBezTo>
                <a:cubicBezTo>
                  <a:pt x="569" y="9"/>
                  <a:pt x="569" y="9"/>
                  <a:pt x="569" y="9"/>
                </a:cubicBezTo>
                <a:cubicBezTo>
                  <a:pt x="569" y="11"/>
                  <a:pt x="569" y="11"/>
                  <a:pt x="569" y="11"/>
                </a:cubicBezTo>
                <a:cubicBezTo>
                  <a:pt x="575" y="11"/>
                  <a:pt x="575" y="11"/>
                  <a:pt x="575" y="11"/>
                </a:cubicBezTo>
                <a:cubicBezTo>
                  <a:pt x="575" y="13"/>
                  <a:pt x="575" y="13"/>
                  <a:pt x="575" y="13"/>
                </a:cubicBezTo>
                <a:cubicBezTo>
                  <a:pt x="576" y="13"/>
                  <a:pt x="576" y="13"/>
                  <a:pt x="576" y="13"/>
                </a:cubicBezTo>
                <a:cubicBezTo>
                  <a:pt x="576" y="9"/>
                  <a:pt x="576" y="9"/>
                  <a:pt x="576" y="9"/>
                </a:cubicBezTo>
                <a:cubicBezTo>
                  <a:pt x="583" y="11"/>
                  <a:pt x="583" y="11"/>
                  <a:pt x="583" y="11"/>
                </a:cubicBezTo>
                <a:cubicBezTo>
                  <a:pt x="583" y="6"/>
                  <a:pt x="583" y="6"/>
                  <a:pt x="583" y="6"/>
                </a:cubicBezTo>
                <a:cubicBezTo>
                  <a:pt x="591" y="9"/>
                  <a:pt x="591" y="9"/>
                  <a:pt x="591" y="9"/>
                </a:cubicBezTo>
                <a:cubicBezTo>
                  <a:pt x="593" y="9"/>
                  <a:pt x="593" y="9"/>
                  <a:pt x="593" y="9"/>
                </a:cubicBezTo>
                <a:cubicBezTo>
                  <a:pt x="593" y="8"/>
                  <a:pt x="593" y="8"/>
                  <a:pt x="593" y="8"/>
                </a:cubicBezTo>
                <a:cubicBezTo>
                  <a:pt x="607" y="8"/>
                  <a:pt x="607" y="8"/>
                  <a:pt x="607" y="8"/>
                </a:cubicBezTo>
                <a:cubicBezTo>
                  <a:pt x="608" y="8"/>
                  <a:pt x="608" y="8"/>
                  <a:pt x="609" y="8"/>
                </a:cubicBezTo>
                <a:cubicBezTo>
                  <a:pt x="612" y="8"/>
                  <a:pt x="612" y="8"/>
                  <a:pt x="612" y="8"/>
                </a:cubicBezTo>
                <a:cubicBezTo>
                  <a:pt x="612" y="8"/>
                  <a:pt x="613" y="8"/>
                  <a:pt x="613" y="8"/>
                </a:cubicBezTo>
                <a:cubicBezTo>
                  <a:pt x="614" y="8"/>
                  <a:pt x="614" y="8"/>
                  <a:pt x="614" y="8"/>
                </a:cubicBezTo>
                <a:cubicBezTo>
                  <a:pt x="614" y="8"/>
                  <a:pt x="615" y="8"/>
                  <a:pt x="615" y="8"/>
                </a:cubicBezTo>
                <a:cubicBezTo>
                  <a:pt x="616" y="8"/>
                  <a:pt x="617" y="8"/>
                  <a:pt x="618" y="9"/>
                </a:cubicBezTo>
                <a:cubicBezTo>
                  <a:pt x="624" y="7"/>
                  <a:pt x="624" y="7"/>
                  <a:pt x="624" y="7"/>
                </a:cubicBezTo>
                <a:cubicBezTo>
                  <a:pt x="625" y="9"/>
                  <a:pt x="625" y="9"/>
                  <a:pt x="625" y="9"/>
                </a:cubicBezTo>
                <a:cubicBezTo>
                  <a:pt x="629" y="8"/>
                  <a:pt x="629" y="8"/>
                  <a:pt x="629" y="8"/>
                </a:cubicBezTo>
                <a:cubicBezTo>
                  <a:pt x="630" y="11"/>
                  <a:pt x="630" y="11"/>
                  <a:pt x="630" y="11"/>
                </a:cubicBezTo>
                <a:cubicBezTo>
                  <a:pt x="637" y="8"/>
                  <a:pt x="637" y="8"/>
                  <a:pt x="637" y="8"/>
                </a:cubicBezTo>
                <a:cubicBezTo>
                  <a:pt x="637" y="12"/>
                  <a:pt x="637" y="12"/>
                  <a:pt x="637" y="12"/>
                </a:cubicBezTo>
                <a:cubicBezTo>
                  <a:pt x="646" y="12"/>
                  <a:pt x="646" y="12"/>
                  <a:pt x="646" y="12"/>
                </a:cubicBezTo>
                <a:cubicBezTo>
                  <a:pt x="646" y="13"/>
                  <a:pt x="646" y="13"/>
                  <a:pt x="646" y="13"/>
                </a:cubicBezTo>
                <a:cubicBezTo>
                  <a:pt x="653" y="14"/>
                  <a:pt x="653" y="14"/>
                  <a:pt x="653" y="14"/>
                </a:cubicBezTo>
                <a:cubicBezTo>
                  <a:pt x="653" y="13"/>
                  <a:pt x="653" y="13"/>
                  <a:pt x="653" y="13"/>
                </a:cubicBezTo>
                <a:cubicBezTo>
                  <a:pt x="659" y="13"/>
                  <a:pt x="659" y="13"/>
                  <a:pt x="659" y="13"/>
                </a:cubicBezTo>
                <a:cubicBezTo>
                  <a:pt x="659" y="13"/>
                  <a:pt x="659" y="13"/>
                  <a:pt x="659" y="13"/>
                </a:cubicBezTo>
                <a:cubicBezTo>
                  <a:pt x="664" y="12"/>
                  <a:pt x="664" y="12"/>
                  <a:pt x="664" y="12"/>
                </a:cubicBezTo>
                <a:cubicBezTo>
                  <a:pt x="664" y="12"/>
                  <a:pt x="665" y="12"/>
                  <a:pt x="665" y="12"/>
                </a:cubicBezTo>
                <a:cubicBezTo>
                  <a:pt x="668" y="12"/>
                  <a:pt x="668" y="12"/>
                  <a:pt x="668" y="12"/>
                </a:cubicBezTo>
                <a:cubicBezTo>
                  <a:pt x="669" y="13"/>
                  <a:pt x="669" y="13"/>
                  <a:pt x="669" y="13"/>
                </a:cubicBezTo>
                <a:cubicBezTo>
                  <a:pt x="670" y="13"/>
                  <a:pt x="670" y="13"/>
                  <a:pt x="670" y="13"/>
                </a:cubicBezTo>
                <a:cubicBezTo>
                  <a:pt x="670" y="11"/>
                  <a:pt x="670" y="11"/>
                  <a:pt x="670" y="11"/>
                </a:cubicBezTo>
                <a:cubicBezTo>
                  <a:pt x="672" y="11"/>
                  <a:pt x="672" y="11"/>
                  <a:pt x="672" y="11"/>
                </a:cubicBezTo>
                <a:cubicBezTo>
                  <a:pt x="672" y="7"/>
                  <a:pt x="672" y="7"/>
                  <a:pt x="672" y="7"/>
                </a:cubicBezTo>
                <a:cubicBezTo>
                  <a:pt x="680" y="10"/>
                  <a:pt x="680" y="10"/>
                  <a:pt x="680" y="10"/>
                </a:cubicBezTo>
                <a:cubicBezTo>
                  <a:pt x="681" y="10"/>
                  <a:pt x="681" y="10"/>
                  <a:pt x="682" y="10"/>
                </a:cubicBezTo>
                <a:cubicBezTo>
                  <a:pt x="693" y="8"/>
                  <a:pt x="693" y="8"/>
                  <a:pt x="693" y="8"/>
                </a:cubicBezTo>
                <a:cubicBezTo>
                  <a:pt x="693" y="7"/>
                  <a:pt x="693" y="7"/>
                  <a:pt x="693" y="7"/>
                </a:cubicBezTo>
                <a:cubicBezTo>
                  <a:pt x="696" y="8"/>
                  <a:pt x="696" y="8"/>
                  <a:pt x="696" y="8"/>
                </a:cubicBezTo>
                <a:cubicBezTo>
                  <a:pt x="699" y="7"/>
                  <a:pt x="699" y="7"/>
                  <a:pt x="699" y="7"/>
                </a:cubicBezTo>
                <a:cubicBezTo>
                  <a:pt x="699" y="8"/>
                  <a:pt x="699" y="8"/>
                  <a:pt x="699" y="8"/>
                </a:cubicBezTo>
                <a:cubicBezTo>
                  <a:pt x="706" y="10"/>
                  <a:pt x="706" y="10"/>
                  <a:pt x="706" y="10"/>
                </a:cubicBezTo>
                <a:cubicBezTo>
                  <a:pt x="706" y="9"/>
                  <a:pt x="706" y="9"/>
                  <a:pt x="706" y="9"/>
                </a:cubicBezTo>
                <a:cubicBezTo>
                  <a:pt x="710" y="9"/>
                  <a:pt x="710" y="9"/>
                  <a:pt x="710" y="9"/>
                </a:cubicBezTo>
                <a:cubicBezTo>
                  <a:pt x="710" y="8"/>
                  <a:pt x="710" y="8"/>
                  <a:pt x="710" y="8"/>
                </a:cubicBezTo>
                <a:cubicBezTo>
                  <a:pt x="723" y="8"/>
                  <a:pt x="723" y="8"/>
                  <a:pt x="723" y="8"/>
                </a:cubicBezTo>
                <a:cubicBezTo>
                  <a:pt x="730" y="7"/>
                  <a:pt x="730" y="7"/>
                  <a:pt x="730" y="7"/>
                </a:cubicBezTo>
                <a:cubicBezTo>
                  <a:pt x="730" y="9"/>
                  <a:pt x="730" y="9"/>
                  <a:pt x="730" y="9"/>
                </a:cubicBezTo>
                <a:cubicBezTo>
                  <a:pt x="732" y="9"/>
                  <a:pt x="732" y="9"/>
                  <a:pt x="732" y="9"/>
                </a:cubicBezTo>
                <a:cubicBezTo>
                  <a:pt x="733" y="11"/>
                  <a:pt x="733" y="11"/>
                  <a:pt x="733" y="11"/>
                </a:cubicBezTo>
                <a:cubicBezTo>
                  <a:pt x="738" y="12"/>
                  <a:pt x="738" y="12"/>
                  <a:pt x="738" y="12"/>
                </a:cubicBezTo>
                <a:cubicBezTo>
                  <a:pt x="738" y="10"/>
                  <a:pt x="738" y="10"/>
                  <a:pt x="738" y="10"/>
                </a:cubicBezTo>
                <a:cubicBezTo>
                  <a:pt x="746" y="12"/>
                  <a:pt x="746" y="12"/>
                  <a:pt x="746" y="12"/>
                </a:cubicBezTo>
                <a:cubicBezTo>
                  <a:pt x="747" y="11"/>
                  <a:pt x="747" y="11"/>
                  <a:pt x="747" y="11"/>
                </a:cubicBezTo>
                <a:cubicBezTo>
                  <a:pt x="749" y="10"/>
                  <a:pt x="749" y="10"/>
                  <a:pt x="749" y="10"/>
                </a:cubicBezTo>
                <a:cubicBezTo>
                  <a:pt x="752" y="8"/>
                  <a:pt x="757" y="9"/>
                  <a:pt x="761" y="10"/>
                </a:cubicBezTo>
                <a:cubicBezTo>
                  <a:pt x="761" y="9"/>
                  <a:pt x="761" y="9"/>
                  <a:pt x="761" y="9"/>
                </a:cubicBezTo>
                <a:cubicBezTo>
                  <a:pt x="772" y="9"/>
                  <a:pt x="772" y="9"/>
                  <a:pt x="772" y="9"/>
                </a:cubicBezTo>
                <a:cubicBezTo>
                  <a:pt x="774" y="7"/>
                  <a:pt x="774" y="7"/>
                  <a:pt x="774" y="7"/>
                </a:cubicBezTo>
                <a:cubicBezTo>
                  <a:pt x="777" y="8"/>
                  <a:pt x="777" y="8"/>
                  <a:pt x="777" y="8"/>
                </a:cubicBezTo>
                <a:cubicBezTo>
                  <a:pt x="777" y="7"/>
                  <a:pt x="777" y="7"/>
                  <a:pt x="777" y="7"/>
                </a:cubicBezTo>
                <a:cubicBezTo>
                  <a:pt x="782" y="8"/>
                  <a:pt x="782" y="8"/>
                  <a:pt x="782" y="8"/>
                </a:cubicBezTo>
                <a:cubicBezTo>
                  <a:pt x="782" y="0"/>
                  <a:pt x="782" y="0"/>
                  <a:pt x="782" y="0"/>
                </a:cubicBezTo>
                <a:cubicBezTo>
                  <a:pt x="791" y="5"/>
                  <a:pt x="791" y="5"/>
                  <a:pt x="791" y="5"/>
                </a:cubicBezTo>
                <a:cubicBezTo>
                  <a:pt x="791" y="6"/>
                  <a:pt x="792" y="6"/>
                  <a:pt x="793" y="7"/>
                </a:cubicBezTo>
                <a:cubicBezTo>
                  <a:pt x="799" y="7"/>
                  <a:pt x="799" y="7"/>
                  <a:pt x="799" y="7"/>
                </a:cubicBezTo>
                <a:cubicBezTo>
                  <a:pt x="799" y="8"/>
                  <a:pt x="799" y="8"/>
                  <a:pt x="799" y="8"/>
                </a:cubicBezTo>
                <a:cubicBezTo>
                  <a:pt x="800" y="8"/>
                  <a:pt x="800" y="8"/>
                  <a:pt x="800" y="8"/>
                </a:cubicBezTo>
                <a:cubicBezTo>
                  <a:pt x="800" y="8"/>
                  <a:pt x="800" y="8"/>
                  <a:pt x="800" y="8"/>
                </a:cubicBezTo>
                <a:cubicBezTo>
                  <a:pt x="817" y="5"/>
                  <a:pt x="817" y="5"/>
                  <a:pt x="817" y="5"/>
                </a:cubicBezTo>
                <a:cubicBezTo>
                  <a:pt x="818" y="7"/>
                  <a:pt x="818" y="7"/>
                  <a:pt x="818" y="7"/>
                </a:cubicBezTo>
                <a:cubicBezTo>
                  <a:pt x="818" y="7"/>
                  <a:pt x="819" y="7"/>
                  <a:pt x="820" y="7"/>
                </a:cubicBezTo>
                <a:cubicBezTo>
                  <a:pt x="822" y="7"/>
                  <a:pt x="822" y="7"/>
                  <a:pt x="822" y="7"/>
                </a:cubicBezTo>
                <a:cubicBezTo>
                  <a:pt x="826" y="8"/>
                  <a:pt x="826" y="8"/>
                  <a:pt x="826" y="8"/>
                </a:cubicBezTo>
                <a:cubicBezTo>
                  <a:pt x="826" y="10"/>
                  <a:pt x="826" y="10"/>
                  <a:pt x="826" y="10"/>
                </a:cubicBezTo>
                <a:cubicBezTo>
                  <a:pt x="830" y="11"/>
                  <a:pt x="830" y="11"/>
                  <a:pt x="830" y="11"/>
                </a:cubicBezTo>
                <a:cubicBezTo>
                  <a:pt x="836" y="8"/>
                  <a:pt x="836" y="8"/>
                  <a:pt x="836" y="8"/>
                </a:cubicBezTo>
                <a:cubicBezTo>
                  <a:pt x="836" y="12"/>
                  <a:pt x="836" y="12"/>
                  <a:pt x="836" y="12"/>
                </a:cubicBezTo>
                <a:cubicBezTo>
                  <a:pt x="839" y="12"/>
                  <a:pt x="841" y="11"/>
                  <a:pt x="842" y="10"/>
                </a:cubicBezTo>
                <a:cubicBezTo>
                  <a:pt x="844" y="9"/>
                  <a:pt x="844" y="9"/>
                  <a:pt x="844" y="9"/>
                </a:cubicBezTo>
                <a:cubicBezTo>
                  <a:pt x="848" y="10"/>
                  <a:pt x="848" y="10"/>
                  <a:pt x="848" y="10"/>
                </a:cubicBezTo>
                <a:cubicBezTo>
                  <a:pt x="849" y="10"/>
                  <a:pt x="850" y="10"/>
                  <a:pt x="851" y="9"/>
                </a:cubicBezTo>
                <a:cubicBezTo>
                  <a:pt x="853" y="8"/>
                  <a:pt x="854" y="8"/>
                  <a:pt x="856" y="7"/>
                </a:cubicBezTo>
                <a:cubicBezTo>
                  <a:pt x="858" y="0"/>
                  <a:pt x="858" y="0"/>
                  <a:pt x="858" y="0"/>
                </a:cubicBezTo>
                <a:cubicBezTo>
                  <a:pt x="864" y="2"/>
                  <a:pt x="864" y="2"/>
                  <a:pt x="864" y="2"/>
                </a:cubicBezTo>
                <a:cubicBezTo>
                  <a:pt x="865" y="3"/>
                  <a:pt x="869" y="4"/>
                  <a:pt x="870" y="7"/>
                </a:cubicBezTo>
                <a:cubicBezTo>
                  <a:pt x="873" y="7"/>
                  <a:pt x="873" y="7"/>
                  <a:pt x="873" y="7"/>
                </a:cubicBezTo>
                <a:cubicBezTo>
                  <a:pt x="873" y="8"/>
                  <a:pt x="873" y="8"/>
                  <a:pt x="873" y="8"/>
                </a:cubicBezTo>
                <a:cubicBezTo>
                  <a:pt x="879" y="6"/>
                  <a:pt x="879" y="6"/>
                  <a:pt x="879" y="6"/>
                </a:cubicBezTo>
                <a:cubicBezTo>
                  <a:pt x="879" y="9"/>
                  <a:pt x="879" y="9"/>
                  <a:pt x="879" y="9"/>
                </a:cubicBezTo>
                <a:cubicBezTo>
                  <a:pt x="881" y="9"/>
                  <a:pt x="881" y="9"/>
                  <a:pt x="881" y="9"/>
                </a:cubicBezTo>
                <a:cubicBezTo>
                  <a:pt x="881" y="11"/>
                  <a:pt x="881" y="11"/>
                  <a:pt x="881" y="11"/>
                </a:cubicBezTo>
                <a:cubicBezTo>
                  <a:pt x="893" y="12"/>
                  <a:pt x="893" y="12"/>
                  <a:pt x="893" y="12"/>
                </a:cubicBezTo>
                <a:cubicBezTo>
                  <a:pt x="897" y="11"/>
                  <a:pt x="897" y="11"/>
                  <a:pt x="897" y="11"/>
                </a:cubicBezTo>
                <a:cubicBezTo>
                  <a:pt x="898" y="11"/>
                  <a:pt x="898" y="11"/>
                  <a:pt x="899" y="11"/>
                </a:cubicBezTo>
                <a:cubicBezTo>
                  <a:pt x="902" y="11"/>
                  <a:pt x="902" y="11"/>
                  <a:pt x="902" y="11"/>
                </a:cubicBezTo>
                <a:cubicBezTo>
                  <a:pt x="903" y="12"/>
                  <a:pt x="903" y="12"/>
                  <a:pt x="903" y="12"/>
                </a:cubicBezTo>
                <a:cubicBezTo>
                  <a:pt x="905" y="12"/>
                  <a:pt x="905" y="12"/>
                  <a:pt x="905" y="12"/>
                </a:cubicBezTo>
                <a:cubicBezTo>
                  <a:pt x="907" y="11"/>
                  <a:pt x="907" y="11"/>
                  <a:pt x="907" y="11"/>
                </a:cubicBezTo>
                <a:cubicBezTo>
                  <a:pt x="910" y="10"/>
                  <a:pt x="912" y="10"/>
                  <a:pt x="915" y="10"/>
                </a:cubicBezTo>
                <a:cubicBezTo>
                  <a:pt x="918" y="10"/>
                  <a:pt x="921" y="10"/>
                  <a:pt x="923" y="11"/>
                </a:cubicBezTo>
                <a:cubicBezTo>
                  <a:pt x="924" y="11"/>
                  <a:pt x="925" y="11"/>
                  <a:pt x="926" y="11"/>
                </a:cubicBezTo>
                <a:cubicBezTo>
                  <a:pt x="926" y="9"/>
                  <a:pt x="926" y="9"/>
                  <a:pt x="926" y="9"/>
                </a:cubicBezTo>
                <a:cubicBezTo>
                  <a:pt x="934" y="8"/>
                  <a:pt x="934" y="8"/>
                  <a:pt x="934" y="8"/>
                </a:cubicBezTo>
                <a:cubicBezTo>
                  <a:pt x="934" y="7"/>
                  <a:pt x="934" y="7"/>
                  <a:pt x="934" y="7"/>
                </a:cubicBezTo>
                <a:cubicBezTo>
                  <a:pt x="937" y="7"/>
                  <a:pt x="937" y="7"/>
                  <a:pt x="937" y="7"/>
                </a:cubicBezTo>
                <a:cubicBezTo>
                  <a:pt x="941" y="6"/>
                  <a:pt x="941" y="6"/>
                  <a:pt x="941" y="6"/>
                </a:cubicBezTo>
                <a:cubicBezTo>
                  <a:pt x="941" y="7"/>
                  <a:pt x="941" y="7"/>
                  <a:pt x="941" y="7"/>
                </a:cubicBezTo>
                <a:cubicBezTo>
                  <a:pt x="947" y="7"/>
                  <a:pt x="947" y="7"/>
                  <a:pt x="947" y="7"/>
                </a:cubicBezTo>
                <a:cubicBezTo>
                  <a:pt x="947" y="8"/>
                  <a:pt x="947" y="8"/>
                  <a:pt x="947" y="8"/>
                </a:cubicBezTo>
                <a:cubicBezTo>
                  <a:pt x="953" y="6"/>
                  <a:pt x="953" y="6"/>
                  <a:pt x="953" y="6"/>
                </a:cubicBezTo>
                <a:cubicBezTo>
                  <a:pt x="953" y="9"/>
                  <a:pt x="953" y="9"/>
                  <a:pt x="953" y="9"/>
                </a:cubicBezTo>
                <a:cubicBezTo>
                  <a:pt x="954" y="9"/>
                  <a:pt x="954" y="9"/>
                  <a:pt x="954" y="9"/>
                </a:cubicBezTo>
                <a:cubicBezTo>
                  <a:pt x="955" y="9"/>
                  <a:pt x="955" y="9"/>
                  <a:pt x="956" y="9"/>
                </a:cubicBezTo>
                <a:cubicBezTo>
                  <a:pt x="957" y="8"/>
                  <a:pt x="957" y="8"/>
                  <a:pt x="957" y="8"/>
                </a:cubicBezTo>
                <a:cubicBezTo>
                  <a:pt x="957" y="7"/>
                  <a:pt x="957" y="7"/>
                  <a:pt x="957" y="7"/>
                </a:cubicBezTo>
                <a:cubicBezTo>
                  <a:pt x="970" y="7"/>
                  <a:pt x="970" y="7"/>
                  <a:pt x="970" y="7"/>
                </a:cubicBezTo>
                <a:cubicBezTo>
                  <a:pt x="970" y="8"/>
                  <a:pt x="970" y="8"/>
                  <a:pt x="970" y="8"/>
                </a:cubicBezTo>
                <a:cubicBezTo>
                  <a:pt x="971" y="8"/>
                  <a:pt x="971" y="8"/>
                  <a:pt x="971" y="8"/>
                </a:cubicBezTo>
                <a:cubicBezTo>
                  <a:pt x="977" y="7"/>
                  <a:pt x="977" y="7"/>
                  <a:pt x="977" y="7"/>
                </a:cubicBezTo>
                <a:cubicBezTo>
                  <a:pt x="977" y="7"/>
                  <a:pt x="977" y="7"/>
                  <a:pt x="977" y="7"/>
                </a:cubicBezTo>
                <a:cubicBezTo>
                  <a:pt x="977" y="7"/>
                  <a:pt x="977" y="7"/>
                  <a:pt x="977" y="7"/>
                </a:cubicBezTo>
                <a:cubicBezTo>
                  <a:pt x="977" y="4"/>
                  <a:pt x="977" y="4"/>
                  <a:pt x="977" y="4"/>
                </a:cubicBezTo>
                <a:cubicBezTo>
                  <a:pt x="981" y="6"/>
                  <a:pt x="981" y="6"/>
                  <a:pt x="981" y="6"/>
                </a:cubicBezTo>
                <a:cubicBezTo>
                  <a:pt x="981" y="6"/>
                  <a:pt x="981" y="6"/>
                  <a:pt x="981" y="6"/>
                </a:cubicBezTo>
                <a:cubicBezTo>
                  <a:pt x="981" y="6"/>
                  <a:pt x="981" y="6"/>
                  <a:pt x="981" y="6"/>
                </a:cubicBezTo>
                <a:cubicBezTo>
                  <a:pt x="984" y="8"/>
                  <a:pt x="984" y="8"/>
                  <a:pt x="984" y="8"/>
                </a:cubicBezTo>
                <a:cubicBezTo>
                  <a:pt x="987" y="8"/>
                  <a:pt x="987" y="8"/>
                  <a:pt x="987" y="8"/>
                </a:cubicBezTo>
                <a:cubicBezTo>
                  <a:pt x="987" y="8"/>
                  <a:pt x="987" y="8"/>
                  <a:pt x="987" y="8"/>
                </a:cubicBezTo>
                <a:cubicBezTo>
                  <a:pt x="1012" y="8"/>
                  <a:pt x="1012" y="8"/>
                  <a:pt x="1012" y="8"/>
                </a:cubicBezTo>
                <a:cubicBezTo>
                  <a:pt x="1019" y="6"/>
                  <a:pt x="1019" y="6"/>
                  <a:pt x="1019" y="6"/>
                </a:cubicBezTo>
                <a:cubicBezTo>
                  <a:pt x="1019" y="10"/>
                  <a:pt x="1019" y="10"/>
                  <a:pt x="1019" y="10"/>
                </a:cubicBezTo>
                <a:cubicBezTo>
                  <a:pt x="1024" y="11"/>
                  <a:pt x="1024" y="11"/>
                  <a:pt x="1024" y="11"/>
                </a:cubicBezTo>
                <a:cubicBezTo>
                  <a:pt x="1024" y="9"/>
                  <a:pt x="1024" y="9"/>
                  <a:pt x="1024" y="9"/>
                </a:cubicBezTo>
                <a:cubicBezTo>
                  <a:pt x="1030" y="11"/>
                  <a:pt x="1030" y="11"/>
                  <a:pt x="1030" y="11"/>
                </a:cubicBezTo>
                <a:cubicBezTo>
                  <a:pt x="1032" y="11"/>
                  <a:pt x="1032" y="11"/>
                  <a:pt x="1032" y="11"/>
                </a:cubicBezTo>
                <a:cubicBezTo>
                  <a:pt x="1032" y="8"/>
                  <a:pt x="1032" y="8"/>
                  <a:pt x="1032" y="8"/>
                </a:cubicBezTo>
                <a:cubicBezTo>
                  <a:pt x="1055" y="12"/>
                  <a:pt x="1055" y="12"/>
                  <a:pt x="1055" y="12"/>
                </a:cubicBezTo>
                <a:cubicBezTo>
                  <a:pt x="1059" y="12"/>
                  <a:pt x="1059" y="12"/>
                  <a:pt x="1059" y="12"/>
                </a:cubicBezTo>
                <a:cubicBezTo>
                  <a:pt x="1059" y="11"/>
                  <a:pt x="1059" y="11"/>
                  <a:pt x="1059" y="11"/>
                </a:cubicBezTo>
                <a:cubicBezTo>
                  <a:pt x="1072" y="11"/>
                  <a:pt x="1072" y="11"/>
                  <a:pt x="1072" y="11"/>
                </a:cubicBezTo>
                <a:cubicBezTo>
                  <a:pt x="1072" y="13"/>
                  <a:pt x="1072" y="13"/>
                  <a:pt x="1072" y="13"/>
                </a:cubicBezTo>
                <a:cubicBezTo>
                  <a:pt x="1073" y="13"/>
                  <a:pt x="1074" y="13"/>
                  <a:pt x="1074" y="13"/>
                </a:cubicBezTo>
                <a:cubicBezTo>
                  <a:pt x="1078" y="13"/>
                  <a:pt x="1080" y="12"/>
                  <a:pt x="1081" y="12"/>
                </a:cubicBezTo>
                <a:cubicBezTo>
                  <a:pt x="1083" y="8"/>
                  <a:pt x="1083" y="8"/>
                  <a:pt x="1083" y="8"/>
                </a:cubicBezTo>
                <a:cubicBezTo>
                  <a:pt x="1103" y="10"/>
                  <a:pt x="1103" y="10"/>
                  <a:pt x="1103" y="10"/>
                </a:cubicBezTo>
                <a:cubicBezTo>
                  <a:pt x="1103" y="11"/>
                  <a:pt x="1103" y="11"/>
                  <a:pt x="1103" y="11"/>
                </a:cubicBezTo>
                <a:cubicBezTo>
                  <a:pt x="1114" y="11"/>
                  <a:pt x="1114" y="11"/>
                  <a:pt x="1114" y="11"/>
                </a:cubicBezTo>
                <a:cubicBezTo>
                  <a:pt x="1114" y="12"/>
                  <a:pt x="1114" y="12"/>
                  <a:pt x="1114" y="12"/>
                </a:cubicBezTo>
                <a:cubicBezTo>
                  <a:pt x="1124" y="12"/>
                  <a:pt x="1124" y="12"/>
                  <a:pt x="1124" y="12"/>
                </a:cubicBezTo>
                <a:cubicBezTo>
                  <a:pt x="1124" y="12"/>
                  <a:pt x="1124" y="12"/>
                  <a:pt x="1124" y="12"/>
                </a:cubicBezTo>
                <a:cubicBezTo>
                  <a:pt x="1127" y="12"/>
                  <a:pt x="1127" y="12"/>
                  <a:pt x="1127" y="12"/>
                </a:cubicBezTo>
                <a:cubicBezTo>
                  <a:pt x="1127" y="11"/>
                  <a:pt x="1127" y="11"/>
                  <a:pt x="1127" y="11"/>
                </a:cubicBezTo>
                <a:cubicBezTo>
                  <a:pt x="1140" y="11"/>
                  <a:pt x="1140" y="11"/>
                  <a:pt x="1140" y="11"/>
                </a:cubicBezTo>
                <a:cubicBezTo>
                  <a:pt x="1140" y="12"/>
                  <a:pt x="1140" y="12"/>
                  <a:pt x="1140" y="12"/>
                </a:cubicBezTo>
                <a:cubicBezTo>
                  <a:pt x="1151" y="12"/>
                  <a:pt x="1151" y="12"/>
                  <a:pt x="1151" y="12"/>
                </a:cubicBezTo>
                <a:cubicBezTo>
                  <a:pt x="1151" y="11"/>
                  <a:pt x="1151" y="11"/>
                  <a:pt x="1151" y="11"/>
                </a:cubicBezTo>
                <a:cubicBezTo>
                  <a:pt x="1156" y="11"/>
                  <a:pt x="1156" y="11"/>
                  <a:pt x="1156" y="11"/>
                </a:cubicBezTo>
                <a:cubicBezTo>
                  <a:pt x="1160" y="10"/>
                  <a:pt x="1160" y="10"/>
                  <a:pt x="1160" y="10"/>
                </a:cubicBezTo>
                <a:cubicBezTo>
                  <a:pt x="1163" y="9"/>
                  <a:pt x="1167" y="10"/>
                  <a:pt x="1172" y="12"/>
                </a:cubicBezTo>
                <a:cubicBezTo>
                  <a:pt x="1172" y="12"/>
                  <a:pt x="1172" y="12"/>
                  <a:pt x="1172" y="12"/>
                </a:cubicBezTo>
                <a:cubicBezTo>
                  <a:pt x="1188" y="12"/>
                  <a:pt x="1188" y="12"/>
                  <a:pt x="1188" y="12"/>
                </a:cubicBezTo>
                <a:cubicBezTo>
                  <a:pt x="1188" y="11"/>
                  <a:pt x="1188" y="11"/>
                  <a:pt x="1188" y="11"/>
                </a:cubicBezTo>
                <a:cubicBezTo>
                  <a:pt x="1190" y="10"/>
                  <a:pt x="1190" y="10"/>
                  <a:pt x="1190" y="10"/>
                </a:cubicBezTo>
                <a:cubicBezTo>
                  <a:pt x="1194" y="8"/>
                  <a:pt x="1199" y="9"/>
                  <a:pt x="1204" y="10"/>
                </a:cubicBezTo>
                <a:cubicBezTo>
                  <a:pt x="1204" y="9"/>
                  <a:pt x="1204" y="9"/>
                  <a:pt x="1204" y="9"/>
                </a:cubicBezTo>
                <a:cubicBezTo>
                  <a:pt x="1207" y="9"/>
                  <a:pt x="1207" y="9"/>
                  <a:pt x="1207" y="9"/>
                </a:cubicBezTo>
                <a:cubicBezTo>
                  <a:pt x="1207" y="8"/>
                  <a:pt x="1207" y="8"/>
                  <a:pt x="1207" y="8"/>
                </a:cubicBezTo>
                <a:cubicBezTo>
                  <a:pt x="1211" y="8"/>
                  <a:pt x="1211" y="8"/>
                  <a:pt x="1211" y="8"/>
                </a:cubicBezTo>
                <a:cubicBezTo>
                  <a:pt x="1211" y="7"/>
                  <a:pt x="1211" y="7"/>
                  <a:pt x="1211" y="7"/>
                </a:cubicBezTo>
                <a:cubicBezTo>
                  <a:pt x="1224" y="7"/>
                  <a:pt x="1224" y="7"/>
                  <a:pt x="1224" y="7"/>
                </a:cubicBezTo>
                <a:cubicBezTo>
                  <a:pt x="1224" y="8"/>
                  <a:pt x="1224" y="8"/>
                  <a:pt x="1224" y="8"/>
                </a:cubicBezTo>
                <a:cubicBezTo>
                  <a:pt x="1225" y="8"/>
                  <a:pt x="1225" y="8"/>
                  <a:pt x="1225" y="8"/>
                </a:cubicBezTo>
                <a:cubicBezTo>
                  <a:pt x="1226" y="8"/>
                  <a:pt x="1227" y="8"/>
                  <a:pt x="1229" y="8"/>
                </a:cubicBezTo>
                <a:cubicBezTo>
                  <a:pt x="1229" y="8"/>
                  <a:pt x="1229" y="8"/>
                  <a:pt x="1229" y="8"/>
                </a:cubicBezTo>
                <a:cubicBezTo>
                  <a:pt x="1229" y="8"/>
                  <a:pt x="1229" y="8"/>
                  <a:pt x="1229" y="8"/>
                </a:cubicBezTo>
                <a:cubicBezTo>
                  <a:pt x="1234" y="9"/>
                  <a:pt x="1234" y="9"/>
                  <a:pt x="1234" y="9"/>
                </a:cubicBezTo>
                <a:cubicBezTo>
                  <a:pt x="1240" y="9"/>
                  <a:pt x="1240" y="9"/>
                  <a:pt x="1240" y="9"/>
                </a:cubicBezTo>
                <a:cubicBezTo>
                  <a:pt x="1240" y="11"/>
                  <a:pt x="1240" y="11"/>
                  <a:pt x="1240" y="11"/>
                </a:cubicBezTo>
                <a:cubicBezTo>
                  <a:pt x="1246" y="11"/>
                  <a:pt x="1246" y="11"/>
                  <a:pt x="1246" y="11"/>
                </a:cubicBezTo>
                <a:cubicBezTo>
                  <a:pt x="1246" y="12"/>
                  <a:pt x="1246" y="12"/>
                  <a:pt x="1246" y="12"/>
                </a:cubicBezTo>
                <a:cubicBezTo>
                  <a:pt x="1251" y="12"/>
                  <a:pt x="1251" y="12"/>
                  <a:pt x="1251" y="12"/>
                </a:cubicBezTo>
                <a:cubicBezTo>
                  <a:pt x="1251" y="11"/>
                  <a:pt x="1251" y="11"/>
                  <a:pt x="1251" y="11"/>
                </a:cubicBezTo>
                <a:cubicBezTo>
                  <a:pt x="1256" y="11"/>
                  <a:pt x="1256" y="11"/>
                  <a:pt x="1256" y="11"/>
                </a:cubicBezTo>
                <a:cubicBezTo>
                  <a:pt x="1257" y="9"/>
                  <a:pt x="1257" y="9"/>
                  <a:pt x="1257" y="9"/>
                </a:cubicBezTo>
                <a:cubicBezTo>
                  <a:pt x="1259" y="9"/>
                  <a:pt x="1259" y="9"/>
                  <a:pt x="1259" y="9"/>
                </a:cubicBezTo>
                <a:cubicBezTo>
                  <a:pt x="1260" y="8"/>
                  <a:pt x="1261" y="8"/>
                  <a:pt x="1262" y="8"/>
                </a:cubicBezTo>
                <a:cubicBezTo>
                  <a:pt x="1263" y="8"/>
                  <a:pt x="1264" y="8"/>
                  <a:pt x="1266" y="10"/>
                </a:cubicBezTo>
                <a:cubicBezTo>
                  <a:pt x="1267" y="10"/>
                  <a:pt x="1267" y="9"/>
                  <a:pt x="1268" y="9"/>
                </a:cubicBezTo>
                <a:cubicBezTo>
                  <a:pt x="1269" y="9"/>
                  <a:pt x="1270" y="9"/>
                  <a:pt x="1271" y="8"/>
                </a:cubicBezTo>
                <a:cubicBezTo>
                  <a:pt x="1278" y="7"/>
                  <a:pt x="1278" y="7"/>
                  <a:pt x="1278" y="7"/>
                </a:cubicBezTo>
                <a:cubicBezTo>
                  <a:pt x="1278" y="10"/>
                  <a:pt x="1278" y="10"/>
                  <a:pt x="1278" y="10"/>
                </a:cubicBezTo>
                <a:cubicBezTo>
                  <a:pt x="1280" y="10"/>
                  <a:pt x="1283" y="10"/>
                  <a:pt x="1285" y="10"/>
                </a:cubicBezTo>
                <a:cubicBezTo>
                  <a:pt x="1287" y="10"/>
                  <a:pt x="1288" y="10"/>
                  <a:pt x="1290" y="10"/>
                </a:cubicBezTo>
                <a:cubicBezTo>
                  <a:pt x="1294" y="10"/>
                  <a:pt x="1296" y="10"/>
                  <a:pt x="1299" y="10"/>
                </a:cubicBezTo>
                <a:cubicBezTo>
                  <a:pt x="1300" y="9"/>
                  <a:pt x="1300" y="9"/>
                  <a:pt x="1300" y="9"/>
                </a:cubicBezTo>
                <a:cubicBezTo>
                  <a:pt x="1316" y="9"/>
                  <a:pt x="1316" y="9"/>
                  <a:pt x="1316" y="9"/>
                </a:cubicBezTo>
                <a:cubicBezTo>
                  <a:pt x="1330" y="5"/>
                  <a:pt x="1330" y="5"/>
                  <a:pt x="1330" y="5"/>
                </a:cubicBezTo>
                <a:cubicBezTo>
                  <a:pt x="1330" y="9"/>
                  <a:pt x="1330" y="9"/>
                  <a:pt x="1330" y="9"/>
                </a:cubicBezTo>
                <a:cubicBezTo>
                  <a:pt x="1350" y="14"/>
                  <a:pt x="1350" y="14"/>
                  <a:pt x="1350" y="14"/>
                </a:cubicBezTo>
                <a:cubicBezTo>
                  <a:pt x="1352" y="13"/>
                  <a:pt x="1353" y="13"/>
                  <a:pt x="1355" y="13"/>
                </a:cubicBezTo>
                <a:cubicBezTo>
                  <a:pt x="1358" y="14"/>
                  <a:pt x="1358" y="14"/>
                  <a:pt x="1358" y="14"/>
                </a:cubicBezTo>
                <a:cubicBezTo>
                  <a:pt x="1360" y="11"/>
                  <a:pt x="1360" y="11"/>
                  <a:pt x="1360" y="11"/>
                </a:cubicBezTo>
                <a:cubicBezTo>
                  <a:pt x="1366" y="11"/>
                  <a:pt x="1366" y="11"/>
                  <a:pt x="1366" y="11"/>
                </a:cubicBezTo>
                <a:cubicBezTo>
                  <a:pt x="1367" y="12"/>
                  <a:pt x="1367" y="12"/>
                  <a:pt x="1367" y="12"/>
                </a:cubicBezTo>
                <a:cubicBezTo>
                  <a:pt x="1367" y="12"/>
                  <a:pt x="1367" y="12"/>
                  <a:pt x="1367" y="12"/>
                </a:cubicBezTo>
                <a:cubicBezTo>
                  <a:pt x="1367" y="12"/>
                  <a:pt x="1368" y="12"/>
                  <a:pt x="1369" y="12"/>
                </a:cubicBezTo>
                <a:cubicBezTo>
                  <a:pt x="1370" y="12"/>
                  <a:pt x="1371" y="12"/>
                  <a:pt x="1372" y="12"/>
                </a:cubicBezTo>
                <a:cubicBezTo>
                  <a:pt x="1374" y="12"/>
                  <a:pt x="1376" y="12"/>
                  <a:pt x="1378" y="12"/>
                </a:cubicBezTo>
                <a:cubicBezTo>
                  <a:pt x="1378" y="8"/>
                  <a:pt x="1378" y="8"/>
                  <a:pt x="1378" y="8"/>
                </a:cubicBezTo>
                <a:cubicBezTo>
                  <a:pt x="1383" y="10"/>
                  <a:pt x="1383" y="10"/>
                  <a:pt x="1383" y="10"/>
                </a:cubicBezTo>
                <a:cubicBezTo>
                  <a:pt x="1404" y="13"/>
                  <a:pt x="1404" y="13"/>
                  <a:pt x="1404" y="13"/>
                </a:cubicBezTo>
                <a:cubicBezTo>
                  <a:pt x="1416" y="11"/>
                  <a:pt x="1416" y="11"/>
                  <a:pt x="1416" y="11"/>
                </a:cubicBezTo>
                <a:cubicBezTo>
                  <a:pt x="1417" y="12"/>
                  <a:pt x="1417" y="12"/>
                  <a:pt x="1417" y="12"/>
                </a:cubicBezTo>
                <a:cubicBezTo>
                  <a:pt x="1420" y="12"/>
                  <a:pt x="1420" y="12"/>
                  <a:pt x="1420" y="12"/>
                </a:cubicBezTo>
                <a:cubicBezTo>
                  <a:pt x="1420" y="11"/>
                  <a:pt x="1420" y="11"/>
                  <a:pt x="1420" y="11"/>
                </a:cubicBezTo>
                <a:cubicBezTo>
                  <a:pt x="1424" y="11"/>
                  <a:pt x="1424" y="11"/>
                  <a:pt x="1424" y="11"/>
                </a:cubicBezTo>
                <a:cubicBezTo>
                  <a:pt x="1424" y="8"/>
                  <a:pt x="1424" y="8"/>
                  <a:pt x="1424" y="8"/>
                </a:cubicBezTo>
                <a:cubicBezTo>
                  <a:pt x="1437" y="11"/>
                  <a:pt x="1437" y="11"/>
                  <a:pt x="1437" y="11"/>
                </a:cubicBezTo>
                <a:cubicBezTo>
                  <a:pt x="1438" y="11"/>
                  <a:pt x="1438" y="10"/>
                  <a:pt x="1439" y="10"/>
                </a:cubicBezTo>
                <a:cubicBezTo>
                  <a:pt x="1442" y="10"/>
                  <a:pt x="1447" y="9"/>
                  <a:pt x="1451" y="10"/>
                </a:cubicBezTo>
                <a:cubicBezTo>
                  <a:pt x="1455" y="11"/>
                  <a:pt x="1455" y="11"/>
                  <a:pt x="1455" y="11"/>
                </a:cubicBezTo>
                <a:cubicBezTo>
                  <a:pt x="1469" y="11"/>
                  <a:pt x="1469" y="11"/>
                  <a:pt x="1469" y="11"/>
                </a:cubicBezTo>
                <a:cubicBezTo>
                  <a:pt x="1476" y="10"/>
                  <a:pt x="1476" y="10"/>
                  <a:pt x="1476" y="10"/>
                </a:cubicBezTo>
                <a:cubicBezTo>
                  <a:pt x="1476" y="12"/>
                  <a:pt x="1476" y="12"/>
                  <a:pt x="1476" y="12"/>
                </a:cubicBezTo>
                <a:cubicBezTo>
                  <a:pt x="1481" y="12"/>
                  <a:pt x="1481" y="12"/>
                  <a:pt x="1481" y="12"/>
                </a:cubicBezTo>
                <a:cubicBezTo>
                  <a:pt x="1481" y="13"/>
                  <a:pt x="1481" y="13"/>
                  <a:pt x="1481" y="13"/>
                </a:cubicBezTo>
                <a:cubicBezTo>
                  <a:pt x="1491" y="13"/>
                  <a:pt x="1491" y="13"/>
                  <a:pt x="1491" y="13"/>
                </a:cubicBezTo>
                <a:cubicBezTo>
                  <a:pt x="1491" y="14"/>
                  <a:pt x="1491" y="14"/>
                  <a:pt x="1491" y="14"/>
                </a:cubicBezTo>
                <a:cubicBezTo>
                  <a:pt x="1493" y="14"/>
                  <a:pt x="1493" y="14"/>
                  <a:pt x="1493" y="14"/>
                </a:cubicBezTo>
                <a:cubicBezTo>
                  <a:pt x="1496" y="11"/>
                  <a:pt x="1499" y="9"/>
                  <a:pt x="1505" y="9"/>
                </a:cubicBezTo>
                <a:cubicBezTo>
                  <a:pt x="1506" y="9"/>
                  <a:pt x="1508" y="9"/>
                  <a:pt x="1509" y="9"/>
                </a:cubicBezTo>
                <a:cubicBezTo>
                  <a:pt x="1510" y="9"/>
                  <a:pt x="1511" y="9"/>
                  <a:pt x="1512" y="9"/>
                </a:cubicBezTo>
                <a:cubicBezTo>
                  <a:pt x="1513" y="10"/>
                  <a:pt x="1513" y="10"/>
                  <a:pt x="1513" y="10"/>
                </a:cubicBezTo>
                <a:cubicBezTo>
                  <a:pt x="1515" y="6"/>
                  <a:pt x="1515" y="6"/>
                  <a:pt x="1515" y="6"/>
                </a:cubicBezTo>
                <a:cubicBezTo>
                  <a:pt x="1520" y="7"/>
                  <a:pt x="1520" y="7"/>
                  <a:pt x="1520" y="7"/>
                </a:cubicBezTo>
                <a:cubicBezTo>
                  <a:pt x="1528" y="11"/>
                  <a:pt x="1533" y="12"/>
                  <a:pt x="1545" y="12"/>
                </a:cubicBezTo>
                <a:cubicBezTo>
                  <a:pt x="1547" y="12"/>
                  <a:pt x="1547" y="12"/>
                  <a:pt x="1547" y="12"/>
                </a:cubicBezTo>
                <a:cubicBezTo>
                  <a:pt x="1547" y="11"/>
                  <a:pt x="1547" y="11"/>
                  <a:pt x="1547" y="11"/>
                </a:cubicBezTo>
                <a:cubicBezTo>
                  <a:pt x="1550" y="11"/>
                  <a:pt x="1550" y="11"/>
                  <a:pt x="1550" y="11"/>
                </a:cubicBezTo>
                <a:cubicBezTo>
                  <a:pt x="1550" y="7"/>
                  <a:pt x="1550" y="7"/>
                  <a:pt x="1550" y="7"/>
                </a:cubicBezTo>
                <a:cubicBezTo>
                  <a:pt x="1561" y="11"/>
                  <a:pt x="1561" y="11"/>
                  <a:pt x="1561" y="11"/>
                </a:cubicBezTo>
                <a:cubicBezTo>
                  <a:pt x="1561" y="7"/>
                  <a:pt x="1561" y="7"/>
                  <a:pt x="1561" y="7"/>
                </a:cubicBezTo>
                <a:cubicBezTo>
                  <a:pt x="1589" y="11"/>
                  <a:pt x="1589" y="11"/>
                  <a:pt x="1589" y="11"/>
                </a:cubicBezTo>
                <a:cubicBezTo>
                  <a:pt x="1589" y="11"/>
                  <a:pt x="1589" y="11"/>
                  <a:pt x="1589" y="11"/>
                </a:cubicBezTo>
                <a:cubicBezTo>
                  <a:pt x="1597" y="11"/>
                  <a:pt x="1597" y="11"/>
                  <a:pt x="1597" y="11"/>
                </a:cubicBezTo>
                <a:cubicBezTo>
                  <a:pt x="1597" y="11"/>
                  <a:pt x="1597" y="11"/>
                  <a:pt x="1597" y="11"/>
                </a:cubicBezTo>
                <a:cubicBezTo>
                  <a:pt x="1602" y="10"/>
                  <a:pt x="1602" y="10"/>
                  <a:pt x="1602" y="10"/>
                </a:cubicBezTo>
                <a:cubicBezTo>
                  <a:pt x="1602" y="9"/>
                  <a:pt x="1603" y="9"/>
                  <a:pt x="1603" y="9"/>
                </a:cubicBezTo>
                <a:cubicBezTo>
                  <a:pt x="1604" y="9"/>
                  <a:pt x="1606" y="10"/>
                  <a:pt x="1607" y="10"/>
                </a:cubicBezTo>
                <a:cubicBezTo>
                  <a:pt x="1612" y="10"/>
                  <a:pt x="1612" y="10"/>
                  <a:pt x="1612" y="10"/>
                </a:cubicBezTo>
                <a:cubicBezTo>
                  <a:pt x="1612" y="10"/>
                  <a:pt x="1612" y="10"/>
                  <a:pt x="1613" y="9"/>
                </a:cubicBezTo>
                <a:cubicBezTo>
                  <a:pt x="1616" y="8"/>
                  <a:pt x="1619" y="7"/>
                  <a:pt x="1623" y="7"/>
                </a:cubicBezTo>
                <a:cubicBezTo>
                  <a:pt x="1625" y="7"/>
                  <a:pt x="1627" y="7"/>
                  <a:pt x="1628" y="7"/>
                </a:cubicBezTo>
                <a:cubicBezTo>
                  <a:pt x="1632" y="9"/>
                  <a:pt x="1632" y="9"/>
                  <a:pt x="1632" y="9"/>
                </a:cubicBezTo>
                <a:cubicBezTo>
                  <a:pt x="1632" y="10"/>
                  <a:pt x="1632" y="10"/>
                  <a:pt x="1632" y="10"/>
                </a:cubicBezTo>
                <a:cubicBezTo>
                  <a:pt x="1634" y="11"/>
                  <a:pt x="1634" y="11"/>
                  <a:pt x="1634" y="11"/>
                </a:cubicBezTo>
                <a:cubicBezTo>
                  <a:pt x="1634" y="12"/>
                  <a:pt x="1634" y="12"/>
                  <a:pt x="1634" y="12"/>
                </a:cubicBezTo>
                <a:cubicBezTo>
                  <a:pt x="1644" y="12"/>
                  <a:pt x="1644" y="12"/>
                  <a:pt x="1644" y="12"/>
                </a:cubicBezTo>
                <a:cubicBezTo>
                  <a:pt x="1644" y="13"/>
                  <a:pt x="1644" y="13"/>
                  <a:pt x="1644" y="13"/>
                </a:cubicBezTo>
                <a:cubicBezTo>
                  <a:pt x="1648" y="13"/>
                  <a:pt x="1648" y="13"/>
                  <a:pt x="1648" y="13"/>
                </a:cubicBezTo>
                <a:cubicBezTo>
                  <a:pt x="1648" y="15"/>
                  <a:pt x="1648" y="15"/>
                  <a:pt x="1648" y="15"/>
                </a:cubicBezTo>
                <a:cubicBezTo>
                  <a:pt x="1649" y="15"/>
                  <a:pt x="1650" y="15"/>
                  <a:pt x="1652" y="15"/>
                </a:cubicBezTo>
                <a:cubicBezTo>
                  <a:pt x="1654" y="15"/>
                  <a:pt x="1655" y="15"/>
                  <a:pt x="1656" y="15"/>
                </a:cubicBezTo>
                <a:cubicBezTo>
                  <a:pt x="1659" y="10"/>
                  <a:pt x="1659" y="10"/>
                  <a:pt x="1659" y="10"/>
                </a:cubicBezTo>
                <a:cubicBezTo>
                  <a:pt x="1672" y="12"/>
                  <a:pt x="1672" y="12"/>
                  <a:pt x="1672" y="12"/>
                </a:cubicBezTo>
                <a:cubicBezTo>
                  <a:pt x="1673" y="11"/>
                  <a:pt x="1673" y="11"/>
                  <a:pt x="1673" y="11"/>
                </a:cubicBezTo>
                <a:cubicBezTo>
                  <a:pt x="1678" y="11"/>
                  <a:pt x="1678" y="11"/>
                  <a:pt x="1678" y="11"/>
                </a:cubicBezTo>
                <a:cubicBezTo>
                  <a:pt x="1695" y="12"/>
                  <a:pt x="1695" y="12"/>
                  <a:pt x="1695" y="12"/>
                </a:cubicBezTo>
                <a:cubicBezTo>
                  <a:pt x="1695" y="11"/>
                  <a:pt x="1695" y="11"/>
                  <a:pt x="1695" y="11"/>
                </a:cubicBezTo>
                <a:cubicBezTo>
                  <a:pt x="1698" y="11"/>
                  <a:pt x="1698" y="11"/>
                  <a:pt x="1698" y="11"/>
                </a:cubicBezTo>
                <a:cubicBezTo>
                  <a:pt x="1698" y="9"/>
                  <a:pt x="1698" y="9"/>
                  <a:pt x="1698" y="9"/>
                </a:cubicBezTo>
                <a:cubicBezTo>
                  <a:pt x="1705" y="9"/>
                  <a:pt x="1705" y="9"/>
                  <a:pt x="1705" y="9"/>
                </a:cubicBezTo>
                <a:cubicBezTo>
                  <a:pt x="1705" y="8"/>
                  <a:pt x="1705" y="8"/>
                  <a:pt x="1705" y="8"/>
                </a:cubicBezTo>
                <a:cubicBezTo>
                  <a:pt x="1718" y="8"/>
                  <a:pt x="1718" y="8"/>
                  <a:pt x="1718" y="8"/>
                </a:cubicBezTo>
                <a:cubicBezTo>
                  <a:pt x="1718" y="9"/>
                  <a:pt x="1718" y="9"/>
                  <a:pt x="1718" y="9"/>
                </a:cubicBezTo>
                <a:cubicBezTo>
                  <a:pt x="1720" y="9"/>
                  <a:pt x="1720" y="9"/>
                  <a:pt x="1720" y="9"/>
                </a:cubicBezTo>
                <a:cubicBezTo>
                  <a:pt x="1720" y="8"/>
                  <a:pt x="1720" y="8"/>
                  <a:pt x="1720" y="8"/>
                </a:cubicBezTo>
                <a:cubicBezTo>
                  <a:pt x="1740" y="8"/>
                  <a:pt x="1740" y="8"/>
                  <a:pt x="1740" y="8"/>
                </a:cubicBezTo>
                <a:cubicBezTo>
                  <a:pt x="1740" y="10"/>
                  <a:pt x="1740" y="10"/>
                  <a:pt x="1740" y="10"/>
                </a:cubicBezTo>
                <a:cubicBezTo>
                  <a:pt x="1740" y="9"/>
                  <a:pt x="1740" y="9"/>
                  <a:pt x="1740" y="9"/>
                </a:cubicBezTo>
                <a:cubicBezTo>
                  <a:pt x="1774" y="11"/>
                  <a:pt x="1774" y="11"/>
                  <a:pt x="1774" y="11"/>
                </a:cubicBezTo>
                <a:cubicBezTo>
                  <a:pt x="1774" y="12"/>
                  <a:pt x="1774" y="12"/>
                  <a:pt x="1774" y="12"/>
                </a:cubicBezTo>
                <a:cubicBezTo>
                  <a:pt x="1775" y="12"/>
                  <a:pt x="1775" y="12"/>
                  <a:pt x="1775" y="12"/>
                </a:cubicBezTo>
                <a:cubicBezTo>
                  <a:pt x="1776" y="12"/>
                  <a:pt x="1776" y="12"/>
                  <a:pt x="1777" y="12"/>
                </a:cubicBezTo>
                <a:cubicBezTo>
                  <a:pt x="1777" y="11"/>
                  <a:pt x="1777" y="11"/>
                  <a:pt x="1777" y="11"/>
                </a:cubicBezTo>
                <a:cubicBezTo>
                  <a:pt x="1780" y="11"/>
                  <a:pt x="1780" y="11"/>
                  <a:pt x="1780" y="11"/>
                </a:cubicBezTo>
                <a:cubicBezTo>
                  <a:pt x="1780" y="9"/>
                  <a:pt x="1780" y="9"/>
                  <a:pt x="1780" y="9"/>
                </a:cubicBezTo>
                <a:cubicBezTo>
                  <a:pt x="1800" y="9"/>
                  <a:pt x="1800" y="9"/>
                  <a:pt x="1800" y="9"/>
                </a:cubicBezTo>
                <a:cubicBezTo>
                  <a:pt x="1807" y="7"/>
                  <a:pt x="1807" y="7"/>
                  <a:pt x="1807" y="7"/>
                </a:cubicBezTo>
                <a:cubicBezTo>
                  <a:pt x="1807" y="11"/>
                  <a:pt x="1807" y="11"/>
                  <a:pt x="1807" y="11"/>
                </a:cubicBezTo>
                <a:cubicBezTo>
                  <a:pt x="1808" y="11"/>
                  <a:pt x="1809" y="11"/>
                  <a:pt x="1810" y="12"/>
                </a:cubicBezTo>
                <a:cubicBezTo>
                  <a:pt x="1811" y="11"/>
                  <a:pt x="1814" y="10"/>
                  <a:pt x="1817" y="11"/>
                </a:cubicBezTo>
                <a:cubicBezTo>
                  <a:pt x="1822" y="12"/>
                  <a:pt x="1822" y="12"/>
                  <a:pt x="1822" y="12"/>
                </a:cubicBezTo>
                <a:cubicBezTo>
                  <a:pt x="1822" y="12"/>
                  <a:pt x="1822" y="12"/>
                  <a:pt x="1822" y="12"/>
                </a:cubicBezTo>
                <a:cubicBezTo>
                  <a:pt x="1825" y="13"/>
                  <a:pt x="1825" y="13"/>
                  <a:pt x="1825" y="13"/>
                </a:cubicBezTo>
                <a:cubicBezTo>
                  <a:pt x="1825" y="12"/>
                  <a:pt x="1825" y="12"/>
                  <a:pt x="1825" y="12"/>
                </a:cubicBezTo>
                <a:cubicBezTo>
                  <a:pt x="1830" y="12"/>
                  <a:pt x="1830" y="12"/>
                  <a:pt x="1830" y="12"/>
                </a:cubicBezTo>
                <a:cubicBezTo>
                  <a:pt x="1830" y="11"/>
                  <a:pt x="1830" y="11"/>
                  <a:pt x="1830" y="11"/>
                </a:cubicBezTo>
                <a:cubicBezTo>
                  <a:pt x="1843" y="11"/>
                  <a:pt x="1843" y="11"/>
                  <a:pt x="1843" y="11"/>
                </a:cubicBezTo>
                <a:cubicBezTo>
                  <a:pt x="1843" y="12"/>
                  <a:pt x="1843" y="12"/>
                  <a:pt x="1843" y="12"/>
                </a:cubicBezTo>
                <a:cubicBezTo>
                  <a:pt x="1856" y="12"/>
                  <a:pt x="1856" y="12"/>
                  <a:pt x="1856" y="12"/>
                </a:cubicBezTo>
                <a:cubicBezTo>
                  <a:pt x="1856" y="7"/>
                  <a:pt x="1856" y="7"/>
                  <a:pt x="1856" y="7"/>
                </a:cubicBezTo>
                <a:cubicBezTo>
                  <a:pt x="1865" y="12"/>
                  <a:pt x="1865" y="12"/>
                  <a:pt x="1865" y="12"/>
                </a:cubicBezTo>
                <a:cubicBezTo>
                  <a:pt x="1869" y="11"/>
                  <a:pt x="1869" y="11"/>
                  <a:pt x="1869" y="11"/>
                </a:cubicBezTo>
                <a:cubicBezTo>
                  <a:pt x="1869" y="9"/>
                  <a:pt x="1869" y="9"/>
                  <a:pt x="1869" y="9"/>
                </a:cubicBezTo>
                <a:cubicBezTo>
                  <a:pt x="1872" y="9"/>
                  <a:pt x="1872" y="9"/>
                  <a:pt x="1872" y="9"/>
                </a:cubicBezTo>
                <a:cubicBezTo>
                  <a:pt x="1872" y="8"/>
                  <a:pt x="1872" y="8"/>
                  <a:pt x="1872" y="8"/>
                </a:cubicBezTo>
                <a:cubicBezTo>
                  <a:pt x="1878" y="8"/>
                  <a:pt x="1878" y="8"/>
                  <a:pt x="1878" y="8"/>
                </a:cubicBezTo>
                <a:cubicBezTo>
                  <a:pt x="1879" y="8"/>
                  <a:pt x="1880" y="9"/>
                  <a:pt x="1882" y="9"/>
                </a:cubicBezTo>
                <a:cubicBezTo>
                  <a:pt x="1883" y="9"/>
                  <a:pt x="1885" y="9"/>
                  <a:pt x="1887" y="10"/>
                </a:cubicBezTo>
                <a:cubicBezTo>
                  <a:pt x="1890" y="11"/>
                  <a:pt x="1890" y="11"/>
                  <a:pt x="1890" y="11"/>
                </a:cubicBezTo>
                <a:cubicBezTo>
                  <a:pt x="1896" y="11"/>
                  <a:pt x="1896" y="11"/>
                  <a:pt x="1896" y="11"/>
                </a:cubicBezTo>
                <a:cubicBezTo>
                  <a:pt x="1896" y="12"/>
                  <a:pt x="1896" y="12"/>
                  <a:pt x="1896" y="12"/>
                </a:cubicBezTo>
                <a:cubicBezTo>
                  <a:pt x="1901" y="12"/>
                  <a:pt x="1901" y="12"/>
                  <a:pt x="1901" y="12"/>
                </a:cubicBezTo>
                <a:cubicBezTo>
                  <a:pt x="1901" y="13"/>
                  <a:pt x="1901" y="13"/>
                  <a:pt x="1901" y="13"/>
                </a:cubicBezTo>
                <a:cubicBezTo>
                  <a:pt x="1902" y="13"/>
                  <a:pt x="1902" y="13"/>
                  <a:pt x="1902" y="13"/>
                </a:cubicBezTo>
                <a:cubicBezTo>
                  <a:pt x="1907" y="13"/>
                  <a:pt x="1907" y="13"/>
                  <a:pt x="1907" y="13"/>
                </a:cubicBezTo>
                <a:cubicBezTo>
                  <a:pt x="1907" y="14"/>
                  <a:pt x="1907" y="14"/>
                  <a:pt x="1907" y="14"/>
                </a:cubicBezTo>
                <a:cubicBezTo>
                  <a:pt x="1909" y="14"/>
                  <a:pt x="1909" y="14"/>
                  <a:pt x="1909" y="14"/>
                </a:cubicBezTo>
                <a:cubicBezTo>
                  <a:pt x="1912" y="13"/>
                  <a:pt x="1912" y="13"/>
                  <a:pt x="1912" y="13"/>
                </a:cubicBezTo>
                <a:cubicBezTo>
                  <a:pt x="1912" y="12"/>
                  <a:pt x="1912" y="12"/>
                  <a:pt x="1912" y="12"/>
                </a:cubicBezTo>
                <a:cubicBezTo>
                  <a:pt x="1916" y="11"/>
                  <a:pt x="1916" y="11"/>
                  <a:pt x="1916" y="11"/>
                </a:cubicBezTo>
                <a:cubicBezTo>
                  <a:pt x="1917" y="11"/>
                  <a:pt x="1918" y="11"/>
                  <a:pt x="1919" y="11"/>
                </a:cubicBezTo>
                <a:cubicBezTo>
                  <a:pt x="1919" y="11"/>
                  <a:pt x="1920" y="11"/>
                  <a:pt x="1920" y="11"/>
                </a:cubicBezTo>
                <a:cubicBezTo>
                  <a:pt x="1920" y="10"/>
                  <a:pt x="1921" y="10"/>
                  <a:pt x="1921" y="10"/>
                </a:cubicBezTo>
                <a:cubicBezTo>
                  <a:pt x="1921" y="10"/>
                  <a:pt x="1921" y="10"/>
                  <a:pt x="1921" y="10"/>
                </a:cubicBezTo>
                <a:cubicBezTo>
                  <a:pt x="1921" y="8"/>
                  <a:pt x="1921" y="8"/>
                  <a:pt x="1921" y="8"/>
                </a:cubicBezTo>
                <a:cubicBezTo>
                  <a:pt x="1926" y="8"/>
                  <a:pt x="1926" y="8"/>
                  <a:pt x="1926" y="8"/>
                </a:cubicBezTo>
                <a:cubicBezTo>
                  <a:pt x="1927" y="6"/>
                  <a:pt x="1927" y="6"/>
                  <a:pt x="1927" y="6"/>
                </a:cubicBezTo>
                <a:cubicBezTo>
                  <a:pt x="1943" y="6"/>
                  <a:pt x="1943" y="6"/>
                  <a:pt x="1943" y="6"/>
                </a:cubicBezTo>
                <a:cubicBezTo>
                  <a:pt x="1945" y="8"/>
                  <a:pt x="1945" y="8"/>
                  <a:pt x="1945" y="8"/>
                </a:cubicBezTo>
                <a:cubicBezTo>
                  <a:pt x="1952" y="8"/>
                  <a:pt x="1952" y="8"/>
                  <a:pt x="1952" y="8"/>
                </a:cubicBezTo>
                <a:cubicBezTo>
                  <a:pt x="1952" y="9"/>
                  <a:pt x="1952" y="9"/>
                  <a:pt x="1952" y="9"/>
                </a:cubicBezTo>
                <a:cubicBezTo>
                  <a:pt x="1960" y="9"/>
                  <a:pt x="1960" y="9"/>
                  <a:pt x="1960" y="9"/>
                </a:cubicBezTo>
                <a:cubicBezTo>
                  <a:pt x="1960" y="14"/>
                  <a:pt x="1960" y="14"/>
                  <a:pt x="1960" y="14"/>
                </a:cubicBezTo>
                <a:cubicBezTo>
                  <a:pt x="1961" y="16"/>
                  <a:pt x="1961" y="16"/>
                  <a:pt x="1961" y="16"/>
                </a:cubicBezTo>
                <a:cubicBezTo>
                  <a:pt x="1964" y="25"/>
                  <a:pt x="1964" y="25"/>
                  <a:pt x="1964" y="25"/>
                </a:cubicBezTo>
                <a:cubicBezTo>
                  <a:pt x="1960" y="25"/>
                  <a:pt x="1960" y="25"/>
                  <a:pt x="1960" y="25"/>
                </a:cubicBezTo>
                <a:cubicBezTo>
                  <a:pt x="1960" y="28"/>
                  <a:pt x="1960" y="28"/>
                  <a:pt x="1960" y="28"/>
                </a:cubicBezTo>
                <a:cubicBezTo>
                  <a:pt x="1959" y="28"/>
                  <a:pt x="1959" y="28"/>
                  <a:pt x="1959" y="28"/>
                </a:cubicBezTo>
                <a:cubicBezTo>
                  <a:pt x="1958" y="42"/>
                  <a:pt x="1958" y="42"/>
                  <a:pt x="1958" y="42"/>
                </a:cubicBezTo>
                <a:cubicBezTo>
                  <a:pt x="1959" y="46"/>
                  <a:pt x="1959" y="46"/>
                  <a:pt x="1959" y="46"/>
                </a:cubicBezTo>
                <a:cubicBezTo>
                  <a:pt x="1959" y="47"/>
                  <a:pt x="1960" y="49"/>
                  <a:pt x="1958" y="52"/>
                </a:cubicBezTo>
                <a:cubicBezTo>
                  <a:pt x="1958" y="55"/>
                  <a:pt x="1958" y="55"/>
                  <a:pt x="1958" y="55"/>
                </a:cubicBezTo>
                <a:cubicBezTo>
                  <a:pt x="1959" y="58"/>
                  <a:pt x="1959" y="58"/>
                  <a:pt x="1959" y="58"/>
                </a:cubicBezTo>
                <a:cubicBezTo>
                  <a:pt x="1961" y="64"/>
                  <a:pt x="1960" y="70"/>
                  <a:pt x="1959" y="74"/>
                </a:cubicBezTo>
                <a:cubicBezTo>
                  <a:pt x="1959" y="75"/>
                  <a:pt x="1959" y="77"/>
                  <a:pt x="1959" y="78"/>
                </a:cubicBezTo>
                <a:cubicBezTo>
                  <a:pt x="1961" y="79"/>
                  <a:pt x="1961" y="79"/>
                  <a:pt x="1961" y="79"/>
                </a:cubicBezTo>
                <a:cubicBezTo>
                  <a:pt x="1962" y="87"/>
                  <a:pt x="1962" y="87"/>
                  <a:pt x="1962" y="87"/>
                </a:cubicBezTo>
                <a:cubicBezTo>
                  <a:pt x="1963" y="87"/>
                  <a:pt x="1963" y="87"/>
                  <a:pt x="1963" y="87"/>
                </a:cubicBezTo>
                <a:cubicBezTo>
                  <a:pt x="1963" y="90"/>
                  <a:pt x="1963" y="90"/>
                  <a:pt x="1963" y="90"/>
                </a:cubicBezTo>
                <a:cubicBezTo>
                  <a:pt x="1963" y="93"/>
                  <a:pt x="1963" y="93"/>
                  <a:pt x="1963" y="93"/>
                </a:cubicBezTo>
                <a:cubicBezTo>
                  <a:pt x="1963" y="94"/>
                  <a:pt x="1963" y="94"/>
                  <a:pt x="1963" y="94"/>
                </a:cubicBezTo>
                <a:cubicBezTo>
                  <a:pt x="1963" y="100"/>
                  <a:pt x="1963" y="100"/>
                  <a:pt x="1963" y="100"/>
                </a:cubicBezTo>
                <a:cubicBezTo>
                  <a:pt x="1962" y="100"/>
                  <a:pt x="1962" y="100"/>
                  <a:pt x="1962" y="100"/>
                </a:cubicBezTo>
                <a:cubicBezTo>
                  <a:pt x="1963" y="107"/>
                  <a:pt x="1963" y="107"/>
                  <a:pt x="1963" y="107"/>
                </a:cubicBezTo>
                <a:cubicBezTo>
                  <a:pt x="1960" y="107"/>
                  <a:pt x="1960" y="107"/>
                  <a:pt x="1960" y="107"/>
                </a:cubicBezTo>
                <a:cubicBezTo>
                  <a:pt x="1960" y="109"/>
                  <a:pt x="1960" y="109"/>
                  <a:pt x="1960" y="109"/>
                </a:cubicBezTo>
                <a:cubicBezTo>
                  <a:pt x="1960" y="109"/>
                  <a:pt x="1960" y="109"/>
                  <a:pt x="1960" y="109"/>
                </a:cubicBezTo>
                <a:cubicBezTo>
                  <a:pt x="1961" y="110"/>
                  <a:pt x="1961" y="110"/>
                  <a:pt x="1961" y="111"/>
                </a:cubicBezTo>
                <a:cubicBezTo>
                  <a:pt x="1962" y="112"/>
                  <a:pt x="1962" y="112"/>
                  <a:pt x="1962" y="112"/>
                </a:cubicBezTo>
                <a:cubicBezTo>
                  <a:pt x="1963" y="112"/>
                  <a:pt x="1963" y="112"/>
                  <a:pt x="1963" y="112"/>
                </a:cubicBezTo>
                <a:cubicBezTo>
                  <a:pt x="1963" y="125"/>
                  <a:pt x="1963" y="125"/>
                  <a:pt x="1963" y="125"/>
                </a:cubicBezTo>
                <a:cubicBezTo>
                  <a:pt x="1962" y="125"/>
                  <a:pt x="1962" y="125"/>
                  <a:pt x="1962" y="125"/>
                </a:cubicBezTo>
                <a:cubicBezTo>
                  <a:pt x="1962" y="127"/>
                  <a:pt x="1962" y="127"/>
                  <a:pt x="1962" y="127"/>
                </a:cubicBezTo>
                <a:cubicBezTo>
                  <a:pt x="1963" y="133"/>
                  <a:pt x="1963" y="133"/>
                  <a:pt x="1963" y="133"/>
                </a:cubicBezTo>
                <a:cubicBezTo>
                  <a:pt x="1962" y="133"/>
                  <a:pt x="1962" y="133"/>
                  <a:pt x="1962" y="133"/>
                </a:cubicBezTo>
                <a:cubicBezTo>
                  <a:pt x="1963" y="135"/>
                  <a:pt x="1963" y="135"/>
                  <a:pt x="1963" y="135"/>
                </a:cubicBezTo>
                <a:cubicBezTo>
                  <a:pt x="1965" y="135"/>
                  <a:pt x="1965" y="135"/>
                  <a:pt x="1965" y="135"/>
                </a:cubicBezTo>
                <a:cubicBezTo>
                  <a:pt x="1962" y="141"/>
                  <a:pt x="1962" y="141"/>
                  <a:pt x="1962" y="141"/>
                </a:cubicBezTo>
                <a:cubicBezTo>
                  <a:pt x="1961" y="145"/>
                  <a:pt x="1961" y="145"/>
                  <a:pt x="1961" y="145"/>
                </a:cubicBezTo>
                <a:cubicBezTo>
                  <a:pt x="1962" y="145"/>
                  <a:pt x="1962" y="145"/>
                  <a:pt x="1962" y="145"/>
                </a:cubicBezTo>
                <a:cubicBezTo>
                  <a:pt x="1962" y="172"/>
                  <a:pt x="1962" y="172"/>
                  <a:pt x="1962" y="172"/>
                </a:cubicBezTo>
                <a:cubicBezTo>
                  <a:pt x="1963" y="179"/>
                  <a:pt x="1963" y="179"/>
                  <a:pt x="1963" y="179"/>
                </a:cubicBezTo>
                <a:cubicBezTo>
                  <a:pt x="1960" y="179"/>
                  <a:pt x="1960" y="179"/>
                  <a:pt x="1960" y="179"/>
                </a:cubicBezTo>
                <a:cubicBezTo>
                  <a:pt x="1959" y="185"/>
                  <a:pt x="1959" y="185"/>
                  <a:pt x="1959" y="185"/>
                </a:cubicBezTo>
                <a:cubicBezTo>
                  <a:pt x="1960" y="185"/>
                  <a:pt x="1960" y="185"/>
                  <a:pt x="1960" y="185"/>
                </a:cubicBezTo>
                <a:cubicBezTo>
                  <a:pt x="1959" y="192"/>
                  <a:pt x="1959" y="192"/>
                  <a:pt x="1959" y="192"/>
                </a:cubicBezTo>
                <a:cubicBezTo>
                  <a:pt x="1959" y="192"/>
                  <a:pt x="1959" y="192"/>
                  <a:pt x="1959" y="192"/>
                </a:cubicBezTo>
                <a:cubicBezTo>
                  <a:pt x="1959" y="195"/>
                  <a:pt x="1959" y="195"/>
                  <a:pt x="1959" y="195"/>
                </a:cubicBezTo>
                <a:cubicBezTo>
                  <a:pt x="1961" y="195"/>
                  <a:pt x="1961" y="195"/>
                  <a:pt x="1961" y="195"/>
                </a:cubicBezTo>
                <a:cubicBezTo>
                  <a:pt x="1958" y="219"/>
                  <a:pt x="1958" y="219"/>
                  <a:pt x="1958" y="219"/>
                </a:cubicBezTo>
                <a:cubicBezTo>
                  <a:pt x="1958" y="224"/>
                  <a:pt x="1958" y="224"/>
                  <a:pt x="1958" y="224"/>
                </a:cubicBezTo>
                <a:cubicBezTo>
                  <a:pt x="1959" y="224"/>
                  <a:pt x="1959" y="224"/>
                  <a:pt x="1959" y="224"/>
                </a:cubicBezTo>
                <a:cubicBezTo>
                  <a:pt x="1959" y="237"/>
                  <a:pt x="1959" y="237"/>
                  <a:pt x="1959" y="237"/>
                </a:cubicBezTo>
                <a:cubicBezTo>
                  <a:pt x="1958" y="237"/>
                  <a:pt x="1958" y="237"/>
                  <a:pt x="1958" y="237"/>
                </a:cubicBezTo>
                <a:cubicBezTo>
                  <a:pt x="1957" y="241"/>
                  <a:pt x="1958" y="246"/>
                  <a:pt x="1958" y="248"/>
                </a:cubicBezTo>
                <a:cubicBezTo>
                  <a:pt x="1962" y="250"/>
                  <a:pt x="1962" y="250"/>
                  <a:pt x="1962" y="250"/>
                </a:cubicBezTo>
                <a:cubicBezTo>
                  <a:pt x="1960" y="271"/>
                  <a:pt x="1960" y="271"/>
                  <a:pt x="1960" y="271"/>
                </a:cubicBezTo>
                <a:cubicBezTo>
                  <a:pt x="1959" y="271"/>
                  <a:pt x="1959" y="271"/>
                  <a:pt x="1959" y="271"/>
                </a:cubicBezTo>
                <a:cubicBezTo>
                  <a:pt x="1959" y="283"/>
                  <a:pt x="1959" y="283"/>
                  <a:pt x="1959" y="283"/>
                </a:cubicBezTo>
                <a:cubicBezTo>
                  <a:pt x="1958" y="283"/>
                  <a:pt x="1958" y="283"/>
                  <a:pt x="1958" y="283"/>
                </a:cubicBezTo>
                <a:cubicBezTo>
                  <a:pt x="1958" y="294"/>
                  <a:pt x="1958" y="294"/>
                  <a:pt x="1958" y="294"/>
                </a:cubicBezTo>
                <a:cubicBezTo>
                  <a:pt x="1958" y="294"/>
                  <a:pt x="1958" y="294"/>
                  <a:pt x="1958" y="295"/>
                </a:cubicBezTo>
                <a:cubicBezTo>
                  <a:pt x="1958" y="299"/>
                  <a:pt x="1958" y="299"/>
                  <a:pt x="1958" y="299"/>
                </a:cubicBezTo>
                <a:cubicBezTo>
                  <a:pt x="1959" y="299"/>
                  <a:pt x="1959" y="299"/>
                  <a:pt x="1959" y="299"/>
                </a:cubicBezTo>
                <a:cubicBezTo>
                  <a:pt x="1959" y="312"/>
                  <a:pt x="1959" y="312"/>
                  <a:pt x="1959" y="312"/>
                </a:cubicBezTo>
                <a:cubicBezTo>
                  <a:pt x="1958" y="312"/>
                  <a:pt x="1958" y="312"/>
                  <a:pt x="1958" y="312"/>
                </a:cubicBezTo>
                <a:cubicBezTo>
                  <a:pt x="1958" y="325"/>
                  <a:pt x="1958" y="325"/>
                  <a:pt x="1958" y="325"/>
                </a:cubicBezTo>
                <a:cubicBezTo>
                  <a:pt x="1959" y="325"/>
                  <a:pt x="1959" y="325"/>
                  <a:pt x="1959" y="325"/>
                </a:cubicBezTo>
                <a:cubicBezTo>
                  <a:pt x="1959" y="330"/>
                  <a:pt x="1959" y="330"/>
                  <a:pt x="1959" y="330"/>
                </a:cubicBezTo>
                <a:cubicBezTo>
                  <a:pt x="1960" y="334"/>
                  <a:pt x="1960" y="334"/>
                  <a:pt x="1960" y="334"/>
                </a:cubicBezTo>
                <a:cubicBezTo>
                  <a:pt x="1961" y="337"/>
                  <a:pt x="1960" y="341"/>
                  <a:pt x="1958" y="346"/>
                </a:cubicBezTo>
                <a:cubicBezTo>
                  <a:pt x="1958" y="346"/>
                  <a:pt x="1958" y="347"/>
                  <a:pt x="1958" y="347"/>
                </a:cubicBezTo>
                <a:cubicBezTo>
                  <a:pt x="1958" y="365"/>
                  <a:pt x="1958" y="365"/>
                  <a:pt x="1958" y="365"/>
                </a:cubicBezTo>
                <a:cubicBezTo>
                  <a:pt x="1959" y="366"/>
                  <a:pt x="1959" y="366"/>
                  <a:pt x="1959" y="366"/>
                </a:cubicBezTo>
                <a:cubicBezTo>
                  <a:pt x="1960" y="368"/>
                  <a:pt x="1960" y="368"/>
                  <a:pt x="1960" y="368"/>
                </a:cubicBezTo>
                <a:cubicBezTo>
                  <a:pt x="1961" y="371"/>
                  <a:pt x="1961" y="374"/>
                  <a:pt x="1961" y="379"/>
                </a:cubicBezTo>
                <a:cubicBezTo>
                  <a:pt x="1961" y="380"/>
                  <a:pt x="1960" y="381"/>
                  <a:pt x="1960" y="383"/>
                </a:cubicBezTo>
                <a:cubicBezTo>
                  <a:pt x="1960" y="383"/>
                  <a:pt x="1960" y="383"/>
                  <a:pt x="1960" y="383"/>
                </a:cubicBezTo>
                <a:cubicBezTo>
                  <a:pt x="1960" y="387"/>
                  <a:pt x="1960" y="387"/>
                  <a:pt x="1960" y="387"/>
                </a:cubicBezTo>
                <a:cubicBezTo>
                  <a:pt x="1962" y="387"/>
                  <a:pt x="1962" y="387"/>
                  <a:pt x="1962" y="387"/>
                </a:cubicBezTo>
                <a:cubicBezTo>
                  <a:pt x="1962" y="390"/>
                  <a:pt x="1962" y="390"/>
                  <a:pt x="1962" y="390"/>
                </a:cubicBezTo>
                <a:cubicBezTo>
                  <a:pt x="1963" y="390"/>
                  <a:pt x="1963" y="390"/>
                  <a:pt x="1963" y="390"/>
                </a:cubicBezTo>
                <a:cubicBezTo>
                  <a:pt x="1963" y="404"/>
                  <a:pt x="1963" y="404"/>
                  <a:pt x="1963" y="404"/>
                </a:cubicBezTo>
                <a:cubicBezTo>
                  <a:pt x="1962" y="404"/>
                  <a:pt x="1962" y="404"/>
                  <a:pt x="1962" y="404"/>
                </a:cubicBezTo>
                <a:cubicBezTo>
                  <a:pt x="1962" y="406"/>
                  <a:pt x="1962" y="406"/>
                  <a:pt x="1962" y="406"/>
                </a:cubicBezTo>
                <a:cubicBezTo>
                  <a:pt x="1962" y="407"/>
                  <a:pt x="1962" y="408"/>
                  <a:pt x="1962" y="409"/>
                </a:cubicBezTo>
                <a:cubicBezTo>
                  <a:pt x="1962" y="409"/>
                  <a:pt x="1962" y="409"/>
                  <a:pt x="1962" y="409"/>
                </a:cubicBezTo>
                <a:cubicBezTo>
                  <a:pt x="1961" y="409"/>
                  <a:pt x="1961" y="410"/>
                  <a:pt x="1961" y="410"/>
                </a:cubicBezTo>
                <a:cubicBezTo>
                  <a:pt x="1960" y="415"/>
                  <a:pt x="1960" y="415"/>
                  <a:pt x="1960" y="415"/>
                </a:cubicBezTo>
                <a:cubicBezTo>
                  <a:pt x="1960" y="421"/>
                  <a:pt x="1960" y="421"/>
                  <a:pt x="1960" y="421"/>
                </a:cubicBezTo>
                <a:cubicBezTo>
                  <a:pt x="1959" y="421"/>
                  <a:pt x="1959" y="421"/>
                  <a:pt x="1959" y="421"/>
                </a:cubicBezTo>
                <a:cubicBezTo>
                  <a:pt x="1959" y="428"/>
                  <a:pt x="1959" y="428"/>
                  <a:pt x="1959" y="428"/>
                </a:cubicBezTo>
                <a:cubicBezTo>
                  <a:pt x="1958" y="428"/>
                  <a:pt x="1958" y="428"/>
                  <a:pt x="1958" y="428"/>
                </a:cubicBezTo>
                <a:cubicBezTo>
                  <a:pt x="1958" y="434"/>
                  <a:pt x="1958" y="434"/>
                  <a:pt x="1958" y="434"/>
                </a:cubicBezTo>
                <a:cubicBezTo>
                  <a:pt x="1959" y="434"/>
                  <a:pt x="1959" y="434"/>
                  <a:pt x="1959" y="434"/>
                </a:cubicBezTo>
                <a:cubicBezTo>
                  <a:pt x="1959" y="440"/>
                  <a:pt x="1959" y="440"/>
                  <a:pt x="1959" y="440"/>
                </a:cubicBezTo>
                <a:cubicBezTo>
                  <a:pt x="1961" y="441"/>
                  <a:pt x="1961" y="441"/>
                  <a:pt x="1961" y="441"/>
                </a:cubicBezTo>
                <a:cubicBezTo>
                  <a:pt x="1961" y="443"/>
                  <a:pt x="1961" y="443"/>
                  <a:pt x="1961" y="443"/>
                </a:cubicBezTo>
                <a:cubicBezTo>
                  <a:pt x="1962" y="445"/>
                  <a:pt x="1962" y="448"/>
                  <a:pt x="1960" y="450"/>
                </a:cubicBezTo>
                <a:cubicBezTo>
                  <a:pt x="1960" y="451"/>
                  <a:pt x="1960" y="451"/>
                  <a:pt x="1961" y="452"/>
                </a:cubicBezTo>
                <a:cubicBezTo>
                  <a:pt x="1961" y="453"/>
                  <a:pt x="1961" y="454"/>
                  <a:pt x="1961" y="456"/>
                </a:cubicBezTo>
                <a:cubicBezTo>
                  <a:pt x="1963" y="462"/>
                  <a:pt x="1963" y="462"/>
                  <a:pt x="1963" y="462"/>
                </a:cubicBezTo>
                <a:cubicBezTo>
                  <a:pt x="1960" y="462"/>
                  <a:pt x="1960" y="462"/>
                  <a:pt x="1960" y="462"/>
                </a:cubicBezTo>
                <a:cubicBezTo>
                  <a:pt x="1960" y="465"/>
                  <a:pt x="1960" y="468"/>
                  <a:pt x="1960" y="471"/>
                </a:cubicBezTo>
                <a:cubicBezTo>
                  <a:pt x="1960" y="477"/>
                  <a:pt x="1960" y="482"/>
                  <a:pt x="1960" y="486"/>
                </a:cubicBezTo>
                <a:cubicBezTo>
                  <a:pt x="1960" y="487"/>
                  <a:pt x="1960" y="487"/>
                  <a:pt x="1960" y="487"/>
                </a:cubicBezTo>
                <a:cubicBezTo>
                  <a:pt x="1960" y="505"/>
                  <a:pt x="1960" y="505"/>
                  <a:pt x="1960" y="505"/>
                </a:cubicBezTo>
                <a:cubicBezTo>
                  <a:pt x="1965" y="520"/>
                  <a:pt x="1965" y="520"/>
                  <a:pt x="1965" y="520"/>
                </a:cubicBezTo>
                <a:cubicBezTo>
                  <a:pt x="1961" y="520"/>
                  <a:pt x="1961" y="520"/>
                  <a:pt x="1961" y="520"/>
                </a:cubicBezTo>
                <a:cubicBezTo>
                  <a:pt x="1956" y="543"/>
                  <a:pt x="1956" y="543"/>
                  <a:pt x="1956" y="543"/>
                </a:cubicBezTo>
                <a:cubicBezTo>
                  <a:pt x="1957" y="544"/>
                  <a:pt x="1957" y="546"/>
                  <a:pt x="1957" y="548"/>
                </a:cubicBezTo>
                <a:cubicBezTo>
                  <a:pt x="1956" y="551"/>
                  <a:pt x="1956" y="551"/>
                  <a:pt x="1956" y="551"/>
                </a:cubicBezTo>
                <a:cubicBezTo>
                  <a:pt x="1959" y="553"/>
                  <a:pt x="1959" y="553"/>
                  <a:pt x="1959" y="553"/>
                </a:cubicBezTo>
                <a:cubicBezTo>
                  <a:pt x="1959" y="559"/>
                  <a:pt x="1959" y="559"/>
                  <a:pt x="1959" y="559"/>
                </a:cubicBezTo>
                <a:cubicBezTo>
                  <a:pt x="1959" y="561"/>
                  <a:pt x="1959" y="561"/>
                  <a:pt x="1959" y="561"/>
                </a:cubicBezTo>
                <a:cubicBezTo>
                  <a:pt x="1958" y="561"/>
                  <a:pt x="1958" y="564"/>
                  <a:pt x="1958" y="566"/>
                </a:cubicBezTo>
                <a:cubicBezTo>
                  <a:pt x="1958" y="568"/>
                  <a:pt x="1959" y="571"/>
                  <a:pt x="1958" y="573"/>
                </a:cubicBezTo>
                <a:cubicBezTo>
                  <a:pt x="1961" y="573"/>
                  <a:pt x="1961" y="573"/>
                  <a:pt x="1961" y="573"/>
                </a:cubicBezTo>
                <a:cubicBezTo>
                  <a:pt x="1960" y="578"/>
                  <a:pt x="1960" y="578"/>
                  <a:pt x="1960" y="578"/>
                </a:cubicBezTo>
                <a:cubicBezTo>
                  <a:pt x="1958" y="601"/>
                  <a:pt x="1958" y="601"/>
                  <a:pt x="1958" y="601"/>
                </a:cubicBezTo>
                <a:cubicBezTo>
                  <a:pt x="1959" y="614"/>
                  <a:pt x="1959" y="614"/>
                  <a:pt x="1959" y="614"/>
                </a:cubicBezTo>
                <a:cubicBezTo>
                  <a:pt x="1958" y="614"/>
                  <a:pt x="1958" y="614"/>
                  <a:pt x="1958" y="614"/>
                </a:cubicBezTo>
                <a:cubicBezTo>
                  <a:pt x="1958" y="620"/>
                  <a:pt x="1958" y="620"/>
                  <a:pt x="1958" y="620"/>
                </a:cubicBezTo>
                <a:cubicBezTo>
                  <a:pt x="1959" y="620"/>
                  <a:pt x="1959" y="620"/>
                  <a:pt x="1959" y="620"/>
                </a:cubicBezTo>
                <a:cubicBezTo>
                  <a:pt x="1959" y="624"/>
                  <a:pt x="1959" y="624"/>
                  <a:pt x="1959" y="624"/>
                </a:cubicBezTo>
                <a:cubicBezTo>
                  <a:pt x="1961" y="624"/>
                  <a:pt x="1961" y="624"/>
                  <a:pt x="1961" y="624"/>
                </a:cubicBezTo>
                <a:cubicBezTo>
                  <a:pt x="1959" y="638"/>
                  <a:pt x="1959" y="638"/>
                  <a:pt x="1959" y="638"/>
                </a:cubicBezTo>
                <a:cubicBezTo>
                  <a:pt x="1959" y="638"/>
                  <a:pt x="1960" y="639"/>
                  <a:pt x="1960" y="640"/>
                </a:cubicBezTo>
                <a:cubicBezTo>
                  <a:pt x="1960" y="643"/>
                  <a:pt x="1961" y="648"/>
                  <a:pt x="1960" y="652"/>
                </a:cubicBezTo>
                <a:cubicBezTo>
                  <a:pt x="1959" y="656"/>
                  <a:pt x="1959" y="656"/>
                  <a:pt x="1959" y="656"/>
                </a:cubicBezTo>
                <a:cubicBezTo>
                  <a:pt x="1959" y="672"/>
                  <a:pt x="1959" y="672"/>
                  <a:pt x="1959" y="672"/>
                </a:cubicBezTo>
                <a:cubicBezTo>
                  <a:pt x="1959" y="672"/>
                  <a:pt x="1959" y="672"/>
                  <a:pt x="1959" y="672"/>
                </a:cubicBezTo>
                <a:cubicBezTo>
                  <a:pt x="1960" y="680"/>
                  <a:pt x="1960" y="680"/>
                  <a:pt x="1960" y="680"/>
                </a:cubicBezTo>
                <a:cubicBezTo>
                  <a:pt x="1958" y="680"/>
                  <a:pt x="1958" y="680"/>
                  <a:pt x="1958" y="680"/>
                </a:cubicBezTo>
                <a:cubicBezTo>
                  <a:pt x="1958" y="685"/>
                  <a:pt x="1958" y="685"/>
                  <a:pt x="1958" y="685"/>
                </a:cubicBezTo>
                <a:cubicBezTo>
                  <a:pt x="1957" y="685"/>
                  <a:pt x="1957" y="685"/>
                  <a:pt x="1957" y="685"/>
                </a:cubicBezTo>
                <a:cubicBezTo>
                  <a:pt x="1957" y="696"/>
                  <a:pt x="1957" y="696"/>
                  <a:pt x="1957" y="696"/>
                </a:cubicBezTo>
                <a:cubicBezTo>
                  <a:pt x="1957" y="696"/>
                  <a:pt x="1957" y="696"/>
                  <a:pt x="1957" y="696"/>
                </a:cubicBezTo>
                <a:cubicBezTo>
                  <a:pt x="1956" y="700"/>
                  <a:pt x="1956" y="700"/>
                  <a:pt x="1956" y="700"/>
                </a:cubicBezTo>
                <a:cubicBezTo>
                  <a:pt x="1961" y="704"/>
                  <a:pt x="1961" y="711"/>
                  <a:pt x="1961" y="716"/>
                </a:cubicBezTo>
                <a:cubicBezTo>
                  <a:pt x="1960" y="721"/>
                  <a:pt x="1960" y="721"/>
                  <a:pt x="1960" y="721"/>
                </a:cubicBezTo>
                <a:cubicBezTo>
                  <a:pt x="1964" y="723"/>
                  <a:pt x="1964" y="723"/>
                  <a:pt x="1964" y="723"/>
                </a:cubicBezTo>
                <a:cubicBezTo>
                  <a:pt x="1962" y="727"/>
                  <a:pt x="1962" y="727"/>
                  <a:pt x="1962" y="727"/>
                </a:cubicBezTo>
                <a:cubicBezTo>
                  <a:pt x="1959" y="737"/>
                  <a:pt x="1958" y="743"/>
                  <a:pt x="1958" y="756"/>
                </a:cubicBezTo>
                <a:cubicBezTo>
                  <a:pt x="1958" y="758"/>
                  <a:pt x="1958" y="758"/>
                  <a:pt x="1958" y="758"/>
                </a:cubicBezTo>
                <a:cubicBezTo>
                  <a:pt x="1959" y="758"/>
                  <a:pt x="1959" y="758"/>
                  <a:pt x="1959" y="758"/>
                </a:cubicBezTo>
                <a:cubicBezTo>
                  <a:pt x="1959" y="762"/>
                  <a:pt x="1959" y="762"/>
                  <a:pt x="1959" y="762"/>
                </a:cubicBezTo>
                <a:cubicBezTo>
                  <a:pt x="1962" y="762"/>
                  <a:pt x="1962" y="762"/>
                  <a:pt x="1962" y="762"/>
                </a:cubicBezTo>
                <a:cubicBezTo>
                  <a:pt x="1959" y="774"/>
                  <a:pt x="1959" y="774"/>
                  <a:pt x="1959" y="774"/>
                </a:cubicBezTo>
                <a:cubicBezTo>
                  <a:pt x="1962" y="774"/>
                  <a:pt x="1962" y="774"/>
                  <a:pt x="1962" y="774"/>
                </a:cubicBezTo>
                <a:cubicBezTo>
                  <a:pt x="1959" y="805"/>
                  <a:pt x="1959" y="805"/>
                  <a:pt x="1959" y="805"/>
                </a:cubicBezTo>
                <a:cubicBezTo>
                  <a:pt x="1959" y="805"/>
                  <a:pt x="1959" y="805"/>
                  <a:pt x="1959" y="805"/>
                </a:cubicBezTo>
                <a:cubicBezTo>
                  <a:pt x="1959" y="813"/>
                  <a:pt x="1959" y="813"/>
                  <a:pt x="1959" y="813"/>
                </a:cubicBezTo>
                <a:cubicBezTo>
                  <a:pt x="1960" y="813"/>
                  <a:pt x="1960" y="813"/>
                  <a:pt x="1960" y="813"/>
                </a:cubicBezTo>
                <a:cubicBezTo>
                  <a:pt x="1960" y="818"/>
                  <a:pt x="1960" y="818"/>
                  <a:pt x="1960" y="818"/>
                </a:cubicBezTo>
                <a:cubicBezTo>
                  <a:pt x="1961" y="820"/>
                  <a:pt x="1960" y="822"/>
                  <a:pt x="1960" y="823"/>
                </a:cubicBezTo>
                <a:cubicBezTo>
                  <a:pt x="1961" y="830"/>
                  <a:pt x="1961" y="830"/>
                  <a:pt x="1961" y="830"/>
                </a:cubicBezTo>
                <a:cubicBezTo>
                  <a:pt x="1963" y="837"/>
                  <a:pt x="1964" y="842"/>
                  <a:pt x="1962" y="846"/>
                </a:cubicBezTo>
                <a:cubicBezTo>
                  <a:pt x="1961" y="850"/>
                  <a:pt x="1961" y="850"/>
                  <a:pt x="1961" y="850"/>
                </a:cubicBezTo>
                <a:cubicBezTo>
                  <a:pt x="1960" y="850"/>
                  <a:pt x="1960" y="850"/>
                  <a:pt x="1960" y="850"/>
                </a:cubicBezTo>
                <a:cubicBezTo>
                  <a:pt x="1960" y="852"/>
                  <a:pt x="1960" y="852"/>
                  <a:pt x="1960" y="852"/>
                </a:cubicBezTo>
                <a:cubicBezTo>
                  <a:pt x="1958" y="853"/>
                  <a:pt x="1958" y="853"/>
                  <a:pt x="1958" y="853"/>
                </a:cubicBezTo>
                <a:cubicBezTo>
                  <a:pt x="1958" y="864"/>
                  <a:pt x="1958" y="864"/>
                  <a:pt x="1958" y="864"/>
                </a:cubicBezTo>
                <a:cubicBezTo>
                  <a:pt x="1957" y="864"/>
                  <a:pt x="1957" y="864"/>
                  <a:pt x="1957" y="864"/>
                </a:cubicBezTo>
                <a:cubicBezTo>
                  <a:pt x="1957" y="868"/>
                  <a:pt x="1957" y="868"/>
                  <a:pt x="1957" y="868"/>
                </a:cubicBezTo>
                <a:cubicBezTo>
                  <a:pt x="1955" y="868"/>
                  <a:pt x="1955" y="868"/>
                  <a:pt x="1955" y="868"/>
                </a:cubicBezTo>
                <a:cubicBezTo>
                  <a:pt x="1955" y="871"/>
                  <a:pt x="1955" y="876"/>
                  <a:pt x="1955" y="878"/>
                </a:cubicBezTo>
                <a:cubicBezTo>
                  <a:pt x="1960" y="882"/>
                  <a:pt x="1960" y="882"/>
                  <a:pt x="1960" y="882"/>
                </a:cubicBezTo>
                <a:cubicBezTo>
                  <a:pt x="1958" y="896"/>
                  <a:pt x="1958" y="896"/>
                  <a:pt x="1958" y="896"/>
                </a:cubicBezTo>
                <a:cubicBezTo>
                  <a:pt x="1959" y="897"/>
                  <a:pt x="1959" y="897"/>
                  <a:pt x="1959" y="897"/>
                </a:cubicBezTo>
                <a:cubicBezTo>
                  <a:pt x="1958" y="921"/>
                  <a:pt x="1958" y="921"/>
                  <a:pt x="1958" y="921"/>
                </a:cubicBezTo>
                <a:cubicBezTo>
                  <a:pt x="1959" y="921"/>
                  <a:pt x="1959" y="921"/>
                  <a:pt x="1959" y="921"/>
                </a:cubicBezTo>
                <a:cubicBezTo>
                  <a:pt x="1959" y="923"/>
                  <a:pt x="1959" y="923"/>
                  <a:pt x="1959" y="923"/>
                </a:cubicBezTo>
                <a:cubicBezTo>
                  <a:pt x="1960" y="923"/>
                  <a:pt x="1960" y="923"/>
                  <a:pt x="1960" y="923"/>
                </a:cubicBezTo>
                <a:cubicBezTo>
                  <a:pt x="1960" y="931"/>
                  <a:pt x="1960" y="931"/>
                  <a:pt x="1960" y="931"/>
                </a:cubicBezTo>
                <a:cubicBezTo>
                  <a:pt x="1962" y="931"/>
                  <a:pt x="1962" y="931"/>
                  <a:pt x="1962" y="931"/>
                </a:cubicBezTo>
                <a:cubicBezTo>
                  <a:pt x="1962" y="945"/>
                  <a:pt x="1962" y="945"/>
                  <a:pt x="1962" y="945"/>
                </a:cubicBezTo>
                <a:cubicBezTo>
                  <a:pt x="1960" y="945"/>
                  <a:pt x="1960" y="945"/>
                  <a:pt x="1960" y="945"/>
                </a:cubicBezTo>
                <a:cubicBezTo>
                  <a:pt x="1960" y="947"/>
                  <a:pt x="1960" y="947"/>
                  <a:pt x="1960" y="947"/>
                </a:cubicBezTo>
                <a:cubicBezTo>
                  <a:pt x="1962" y="947"/>
                  <a:pt x="1962" y="947"/>
                  <a:pt x="1962" y="947"/>
                </a:cubicBezTo>
                <a:cubicBezTo>
                  <a:pt x="1962" y="969"/>
                  <a:pt x="1962" y="969"/>
                  <a:pt x="1962" y="969"/>
                </a:cubicBezTo>
                <a:cubicBezTo>
                  <a:pt x="1960" y="969"/>
                  <a:pt x="1960" y="969"/>
                  <a:pt x="1960" y="969"/>
                </a:cubicBezTo>
                <a:cubicBezTo>
                  <a:pt x="1960" y="970"/>
                  <a:pt x="1960" y="970"/>
                  <a:pt x="1960" y="970"/>
                </a:cubicBezTo>
                <a:cubicBezTo>
                  <a:pt x="1961" y="970"/>
                  <a:pt x="1961" y="970"/>
                  <a:pt x="1961" y="970"/>
                </a:cubicBezTo>
                <a:cubicBezTo>
                  <a:pt x="1959" y="1006"/>
                  <a:pt x="1959" y="1006"/>
                  <a:pt x="1959" y="1006"/>
                </a:cubicBezTo>
                <a:cubicBezTo>
                  <a:pt x="1958" y="1006"/>
                  <a:pt x="1958" y="1006"/>
                  <a:pt x="1958" y="1006"/>
                </a:cubicBezTo>
                <a:cubicBezTo>
                  <a:pt x="1958" y="1007"/>
                  <a:pt x="1958" y="1008"/>
                  <a:pt x="1958" y="1008"/>
                </a:cubicBezTo>
                <a:cubicBezTo>
                  <a:pt x="1958" y="1009"/>
                  <a:pt x="1958" y="1009"/>
                  <a:pt x="1958" y="1010"/>
                </a:cubicBezTo>
                <a:cubicBezTo>
                  <a:pt x="1959" y="1010"/>
                  <a:pt x="1959" y="1010"/>
                  <a:pt x="1959" y="1010"/>
                </a:cubicBezTo>
                <a:cubicBezTo>
                  <a:pt x="1959" y="1014"/>
                  <a:pt x="1959" y="1014"/>
                  <a:pt x="1959" y="1014"/>
                </a:cubicBezTo>
                <a:cubicBezTo>
                  <a:pt x="1960" y="1014"/>
                  <a:pt x="1960" y="1014"/>
                  <a:pt x="1960" y="1014"/>
                </a:cubicBezTo>
                <a:cubicBezTo>
                  <a:pt x="1960" y="1035"/>
                  <a:pt x="1960" y="1035"/>
                  <a:pt x="1960" y="1035"/>
                </a:cubicBezTo>
                <a:cubicBezTo>
                  <a:pt x="1962" y="1042"/>
                  <a:pt x="1962" y="1042"/>
                  <a:pt x="1962" y="1042"/>
                </a:cubicBezTo>
                <a:cubicBezTo>
                  <a:pt x="1959" y="1042"/>
                  <a:pt x="1959" y="1042"/>
                  <a:pt x="1959" y="1042"/>
                </a:cubicBezTo>
                <a:cubicBezTo>
                  <a:pt x="1959" y="1043"/>
                  <a:pt x="1959" y="1044"/>
                  <a:pt x="1958" y="1046"/>
                </a:cubicBezTo>
                <a:cubicBezTo>
                  <a:pt x="1959" y="1047"/>
                  <a:pt x="1960" y="1050"/>
                  <a:pt x="1959" y="1053"/>
                </a:cubicBezTo>
                <a:cubicBezTo>
                  <a:pt x="1958" y="1058"/>
                  <a:pt x="1958" y="1058"/>
                  <a:pt x="1958" y="1058"/>
                </a:cubicBezTo>
                <a:cubicBezTo>
                  <a:pt x="1958" y="1058"/>
                  <a:pt x="1958" y="1058"/>
                  <a:pt x="1958" y="1058"/>
                </a:cubicBezTo>
                <a:cubicBezTo>
                  <a:pt x="1957" y="1063"/>
                  <a:pt x="1957" y="1063"/>
                  <a:pt x="1957" y="1063"/>
                </a:cubicBezTo>
                <a:cubicBezTo>
                  <a:pt x="1958" y="1063"/>
                  <a:pt x="1958" y="1063"/>
                  <a:pt x="1958" y="1063"/>
                </a:cubicBezTo>
                <a:cubicBezTo>
                  <a:pt x="1958" y="1069"/>
                  <a:pt x="1958" y="1069"/>
                  <a:pt x="1958" y="1069"/>
                </a:cubicBezTo>
                <a:cubicBezTo>
                  <a:pt x="1959" y="1069"/>
                  <a:pt x="1959" y="1069"/>
                  <a:pt x="1959" y="1069"/>
                </a:cubicBezTo>
                <a:cubicBezTo>
                  <a:pt x="1959" y="1082"/>
                  <a:pt x="1959" y="1082"/>
                  <a:pt x="1959" y="1082"/>
                </a:cubicBezTo>
                <a:cubicBezTo>
                  <a:pt x="1958" y="1082"/>
                  <a:pt x="1958" y="1082"/>
                  <a:pt x="1958" y="1082"/>
                </a:cubicBezTo>
                <a:cubicBezTo>
                  <a:pt x="1958" y="1097"/>
                  <a:pt x="1958" y="1097"/>
                  <a:pt x="1958" y="1097"/>
                </a:cubicBezTo>
                <a:cubicBezTo>
                  <a:pt x="1962" y="1097"/>
                  <a:pt x="1962" y="1097"/>
                  <a:pt x="1962" y="1097"/>
                </a:cubicBezTo>
                <a:cubicBezTo>
                  <a:pt x="1958" y="1106"/>
                  <a:pt x="1958" y="1106"/>
                  <a:pt x="1958" y="1106"/>
                </a:cubicBezTo>
                <a:cubicBezTo>
                  <a:pt x="1959" y="1111"/>
                  <a:pt x="1959" y="1111"/>
                  <a:pt x="1959" y="1111"/>
                </a:cubicBezTo>
                <a:cubicBezTo>
                  <a:pt x="1960" y="1111"/>
                  <a:pt x="1960" y="1111"/>
                  <a:pt x="1960" y="1111"/>
                </a:cubicBezTo>
                <a:cubicBezTo>
                  <a:pt x="1960" y="1114"/>
                  <a:pt x="1960" y="1114"/>
                  <a:pt x="1960" y="1114"/>
                </a:cubicBezTo>
                <a:cubicBezTo>
                  <a:pt x="1962" y="1114"/>
                  <a:pt x="1962" y="1114"/>
                  <a:pt x="1962" y="1114"/>
                </a:cubicBezTo>
                <a:cubicBezTo>
                  <a:pt x="1962" y="1120"/>
                  <a:pt x="1962" y="1120"/>
                  <a:pt x="1962" y="1120"/>
                </a:cubicBezTo>
                <a:cubicBezTo>
                  <a:pt x="1961" y="1122"/>
                  <a:pt x="1961" y="1123"/>
                  <a:pt x="1960" y="1124"/>
                </a:cubicBezTo>
                <a:cubicBezTo>
                  <a:pt x="1961" y="1126"/>
                  <a:pt x="1961" y="1127"/>
                  <a:pt x="1960" y="1129"/>
                </a:cubicBezTo>
                <a:cubicBezTo>
                  <a:pt x="1959" y="1134"/>
                  <a:pt x="1959" y="1134"/>
                  <a:pt x="1959" y="1134"/>
                </a:cubicBezTo>
                <a:cubicBezTo>
                  <a:pt x="1959" y="1139"/>
                  <a:pt x="1959" y="1139"/>
                  <a:pt x="1959" y="1139"/>
                </a:cubicBezTo>
                <a:cubicBezTo>
                  <a:pt x="1958" y="1139"/>
                  <a:pt x="1958" y="1139"/>
                  <a:pt x="1958" y="1139"/>
                </a:cubicBezTo>
                <a:cubicBezTo>
                  <a:pt x="1958" y="1145"/>
                  <a:pt x="1958" y="1145"/>
                  <a:pt x="1958" y="1145"/>
                </a:cubicBezTo>
                <a:cubicBezTo>
                  <a:pt x="1957" y="1145"/>
                  <a:pt x="1957" y="1145"/>
                  <a:pt x="1957" y="1145"/>
                </a:cubicBezTo>
                <a:cubicBezTo>
                  <a:pt x="1957" y="1147"/>
                  <a:pt x="1957" y="1147"/>
                  <a:pt x="1957" y="1147"/>
                </a:cubicBezTo>
                <a:cubicBezTo>
                  <a:pt x="1957" y="1151"/>
                  <a:pt x="1957" y="1151"/>
                  <a:pt x="1957" y="1151"/>
                </a:cubicBezTo>
                <a:cubicBezTo>
                  <a:pt x="1957" y="1151"/>
                  <a:pt x="1957" y="1151"/>
                  <a:pt x="1957" y="1151"/>
                </a:cubicBezTo>
                <a:cubicBezTo>
                  <a:pt x="1956" y="1155"/>
                  <a:pt x="1956" y="1155"/>
                  <a:pt x="1956" y="1155"/>
                </a:cubicBezTo>
                <a:cubicBezTo>
                  <a:pt x="1957" y="1158"/>
                  <a:pt x="1957" y="1158"/>
                  <a:pt x="1957" y="1158"/>
                </a:cubicBezTo>
                <a:cubicBezTo>
                  <a:pt x="1958" y="1158"/>
                  <a:pt x="1958" y="1158"/>
                  <a:pt x="1958" y="1158"/>
                </a:cubicBezTo>
                <a:cubicBezTo>
                  <a:pt x="1959" y="1162"/>
                  <a:pt x="1959" y="1162"/>
                  <a:pt x="1959" y="1162"/>
                </a:cubicBezTo>
                <a:cubicBezTo>
                  <a:pt x="1960" y="1164"/>
                  <a:pt x="1960" y="1166"/>
                  <a:pt x="1959" y="1167"/>
                </a:cubicBezTo>
                <a:cubicBezTo>
                  <a:pt x="1960" y="1167"/>
                  <a:pt x="1960" y="1168"/>
                  <a:pt x="1960" y="1168"/>
                </a:cubicBezTo>
                <a:cubicBezTo>
                  <a:pt x="1960" y="1169"/>
                  <a:pt x="1960" y="1169"/>
                  <a:pt x="1960" y="1169"/>
                </a:cubicBezTo>
                <a:cubicBezTo>
                  <a:pt x="1962" y="1169"/>
                  <a:pt x="1962" y="1169"/>
                  <a:pt x="1962" y="1169"/>
                </a:cubicBezTo>
                <a:cubicBezTo>
                  <a:pt x="1962" y="1174"/>
                  <a:pt x="1962" y="1174"/>
                  <a:pt x="1962" y="1174"/>
                </a:cubicBezTo>
                <a:cubicBezTo>
                  <a:pt x="1964" y="1175"/>
                  <a:pt x="1964" y="1175"/>
                  <a:pt x="1964" y="1175"/>
                </a:cubicBezTo>
                <a:cubicBezTo>
                  <a:pt x="1964" y="1191"/>
                  <a:pt x="1964" y="1191"/>
                  <a:pt x="1964" y="1191"/>
                </a:cubicBezTo>
                <a:cubicBezTo>
                  <a:pt x="1962" y="1193"/>
                  <a:pt x="1962" y="1193"/>
                  <a:pt x="1962" y="1193"/>
                </a:cubicBezTo>
                <a:cubicBezTo>
                  <a:pt x="1962" y="1201"/>
                  <a:pt x="1962" y="1201"/>
                  <a:pt x="1962" y="1201"/>
                </a:cubicBezTo>
                <a:cubicBezTo>
                  <a:pt x="1960" y="1201"/>
                  <a:pt x="1960" y="1201"/>
                  <a:pt x="1960" y="1201"/>
                </a:cubicBezTo>
                <a:cubicBezTo>
                  <a:pt x="1960" y="1210"/>
                  <a:pt x="1960" y="1210"/>
                  <a:pt x="1960" y="1210"/>
                </a:cubicBezTo>
                <a:cubicBezTo>
                  <a:pt x="1959" y="1210"/>
                  <a:pt x="1959" y="1210"/>
                  <a:pt x="1959" y="1210"/>
                </a:cubicBezTo>
                <a:cubicBezTo>
                  <a:pt x="1958" y="1216"/>
                  <a:pt x="1958" y="1216"/>
                  <a:pt x="1958" y="1216"/>
                </a:cubicBezTo>
                <a:cubicBezTo>
                  <a:pt x="1962" y="1226"/>
                  <a:pt x="1962" y="1226"/>
                  <a:pt x="1962" y="1226"/>
                </a:cubicBezTo>
                <a:cubicBezTo>
                  <a:pt x="1959" y="1226"/>
                  <a:pt x="1959" y="1226"/>
                  <a:pt x="1959" y="1226"/>
                </a:cubicBezTo>
                <a:cubicBezTo>
                  <a:pt x="1959" y="1233"/>
                  <a:pt x="1959" y="1233"/>
                  <a:pt x="1959" y="1233"/>
                </a:cubicBezTo>
                <a:cubicBezTo>
                  <a:pt x="1958" y="1233"/>
                  <a:pt x="1958" y="1233"/>
                  <a:pt x="1958" y="1233"/>
                </a:cubicBezTo>
                <a:cubicBezTo>
                  <a:pt x="1958" y="1238"/>
                  <a:pt x="1958" y="1238"/>
                  <a:pt x="1958" y="1238"/>
                </a:cubicBezTo>
                <a:cubicBezTo>
                  <a:pt x="1958" y="1238"/>
                  <a:pt x="1958" y="1238"/>
                  <a:pt x="1958" y="1238"/>
                </a:cubicBezTo>
                <a:cubicBezTo>
                  <a:pt x="1959" y="1243"/>
                  <a:pt x="1959" y="1243"/>
                  <a:pt x="1959" y="1243"/>
                </a:cubicBezTo>
                <a:cubicBezTo>
                  <a:pt x="1960" y="1245"/>
                  <a:pt x="1959" y="1247"/>
                  <a:pt x="1958" y="1249"/>
                </a:cubicBezTo>
                <a:cubicBezTo>
                  <a:pt x="1958" y="1251"/>
                  <a:pt x="1958" y="1251"/>
                  <a:pt x="1958" y="1251"/>
                </a:cubicBezTo>
                <a:cubicBezTo>
                  <a:pt x="1962" y="1251"/>
                  <a:pt x="1962" y="1251"/>
                  <a:pt x="1962" y="1251"/>
                </a:cubicBezTo>
                <a:cubicBezTo>
                  <a:pt x="1958" y="1261"/>
                  <a:pt x="1958" y="1261"/>
                  <a:pt x="1958" y="1261"/>
                </a:cubicBezTo>
                <a:cubicBezTo>
                  <a:pt x="1959" y="1261"/>
                  <a:pt x="1959" y="1261"/>
                  <a:pt x="1959" y="1261"/>
                </a:cubicBezTo>
                <a:cubicBezTo>
                  <a:pt x="1959" y="1269"/>
                  <a:pt x="1959" y="1269"/>
                  <a:pt x="1959" y="1269"/>
                </a:cubicBezTo>
                <a:cubicBezTo>
                  <a:pt x="1960" y="1271"/>
                  <a:pt x="1960" y="1271"/>
                  <a:pt x="1960" y="1271"/>
                </a:cubicBezTo>
                <a:cubicBezTo>
                  <a:pt x="1961" y="1275"/>
                  <a:pt x="1960" y="1279"/>
                  <a:pt x="1959" y="1282"/>
                </a:cubicBezTo>
                <a:cubicBezTo>
                  <a:pt x="1960" y="1287"/>
                  <a:pt x="1960" y="1287"/>
                  <a:pt x="1960" y="1287"/>
                </a:cubicBezTo>
                <a:cubicBezTo>
                  <a:pt x="1961" y="1290"/>
                  <a:pt x="1960" y="1293"/>
                  <a:pt x="1959" y="1295"/>
                </a:cubicBezTo>
                <a:cubicBezTo>
                  <a:pt x="1959" y="1295"/>
                  <a:pt x="1959" y="1295"/>
                  <a:pt x="1959" y="1295"/>
                </a:cubicBezTo>
                <a:cubicBezTo>
                  <a:pt x="1960" y="1296"/>
                  <a:pt x="1960" y="1296"/>
                  <a:pt x="1960" y="1296"/>
                </a:cubicBezTo>
                <a:cubicBezTo>
                  <a:pt x="1960" y="1298"/>
                  <a:pt x="1960" y="1298"/>
                  <a:pt x="1960" y="1298"/>
                </a:cubicBezTo>
                <a:cubicBezTo>
                  <a:pt x="1967" y="1301"/>
                  <a:pt x="1967" y="1301"/>
                  <a:pt x="1967" y="1301"/>
                </a:cubicBezTo>
                <a:cubicBezTo>
                  <a:pt x="1963" y="1307"/>
                  <a:pt x="1963" y="1307"/>
                  <a:pt x="1963" y="1307"/>
                </a:cubicBezTo>
                <a:cubicBezTo>
                  <a:pt x="1962" y="1308"/>
                  <a:pt x="1961" y="1309"/>
                  <a:pt x="1961" y="1310"/>
                </a:cubicBezTo>
                <a:cubicBezTo>
                  <a:pt x="1963" y="1317"/>
                  <a:pt x="1963" y="1317"/>
                  <a:pt x="1963" y="1317"/>
                </a:cubicBezTo>
                <a:cubicBezTo>
                  <a:pt x="1959" y="1317"/>
                  <a:pt x="1959" y="1317"/>
                  <a:pt x="1959" y="1317"/>
                </a:cubicBezTo>
                <a:cubicBezTo>
                  <a:pt x="1959" y="1327"/>
                  <a:pt x="1959" y="1327"/>
                  <a:pt x="1959" y="1327"/>
                </a:cubicBezTo>
                <a:cubicBezTo>
                  <a:pt x="1958" y="1327"/>
                  <a:pt x="1958" y="1327"/>
                  <a:pt x="1958" y="1327"/>
                </a:cubicBezTo>
                <a:cubicBezTo>
                  <a:pt x="1957" y="1342"/>
                  <a:pt x="1957" y="1342"/>
                  <a:pt x="1957" y="1342"/>
                </a:cubicBezTo>
                <a:cubicBezTo>
                  <a:pt x="1958" y="1343"/>
                  <a:pt x="1958" y="1344"/>
                  <a:pt x="1958" y="1346"/>
                </a:cubicBezTo>
                <a:cubicBezTo>
                  <a:pt x="1958" y="1347"/>
                  <a:pt x="1958" y="1347"/>
                  <a:pt x="1958" y="1347"/>
                </a:cubicBezTo>
                <a:cubicBezTo>
                  <a:pt x="1958" y="1359"/>
                  <a:pt x="1958" y="1359"/>
                  <a:pt x="1958" y="1359"/>
                </a:cubicBezTo>
                <a:cubicBezTo>
                  <a:pt x="1952" y="1359"/>
                  <a:pt x="1952" y="1359"/>
                  <a:pt x="1952" y="1359"/>
                </a:cubicBezTo>
                <a:cubicBezTo>
                  <a:pt x="1952" y="1361"/>
                  <a:pt x="1952" y="1361"/>
                  <a:pt x="1952" y="1361"/>
                </a:cubicBezTo>
                <a:cubicBezTo>
                  <a:pt x="1945" y="1361"/>
                  <a:pt x="1945" y="1361"/>
                  <a:pt x="1945" y="1361"/>
                </a:cubicBezTo>
                <a:cubicBezTo>
                  <a:pt x="1943" y="1363"/>
                  <a:pt x="1943" y="1363"/>
                  <a:pt x="1943" y="1363"/>
                </a:cubicBezTo>
                <a:cubicBezTo>
                  <a:pt x="1927" y="1363"/>
                  <a:pt x="1927" y="1363"/>
                  <a:pt x="1927" y="1363"/>
                </a:cubicBezTo>
                <a:cubicBezTo>
                  <a:pt x="1926" y="1361"/>
                  <a:pt x="1926" y="1361"/>
                  <a:pt x="1926" y="1361"/>
                </a:cubicBezTo>
                <a:cubicBezTo>
                  <a:pt x="1921" y="1361"/>
                  <a:pt x="1921" y="1361"/>
                  <a:pt x="1921" y="1361"/>
                </a:cubicBezTo>
                <a:cubicBezTo>
                  <a:pt x="1921" y="1359"/>
                  <a:pt x="1921" y="1359"/>
                  <a:pt x="1921" y="1359"/>
                </a:cubicBezTo>
                <a:cubicBezTo>
                  <a:pt x="1921" y="1359"/>
                  <a:pt x="1921" y="1359"/>
                  <a:pt x="1921" y="1359"/>
                </a:cubicBezTo>
                <a:cubicBezTo>
                  <a:pt x="1921" y="1358"/>
                  <a:pt x="1920" y="1358"/>
                  <a:pt x="1920" y="1358"/>
                </a:cubicBezTo>
                <a:cubicBezTo>
                  <a:pt x="1920" y="1358"/>
                  <a:pt x="1919" y="1358"/>
                  <a:pt x="1919" y="1358"/>
                </a:cubicBezTo>
                <a:cubicBezTo>
                  <a:pt x="1918" y="1358"/>
                  <a:pt x="1917" y="1358"/>
                  <a:pt x="1916" y="1358"/>
                </a:cubicBezTo>
                <a:cubicBezTo>
                  <a:pt x="1912" y="1356"/>
                  <a:pt x="1912" y="1356"/>
                  <a:pt x="1912" y="1356"/>
                </a:cubicBezTo>
                <a:cubicBezTo>
                  <a:pt x="1912" y="1355"/>
                  <a:pt x="1912" y="1355"/>
                  <a:pt x="1912" y="1355"/>
                </a:cubicBezTo>
                <a:cubicBezTo>
                  <a:pt x="1909" y="1355"/>
                  <a:pt x="1909" y="1355"/>
                  <a:pt x="1909" y="1355"/>
                </a:cubicBezTo>
                <a:cubicBezTo>
                  <a:pt x="1907" y="1355"/>
                  <a:pt x="1907" y="1355"/>
                  <a:pt x="1907" y="1355"/>
                </a:cubicBezTo>
                <a:cubicBezTo>
                  <a:pt x="1907" y="1356"/>
                  <a:pt x="1907" y="1356"/>
                  <a:pt x="1907" y="1356"/>
                </a:cubicBezTo>
                <a:cubicBezTo>
                  <a:pt x="1901" y="1356"/>
                  <a:pt x="1901" y="1356"/>
                  <a:pt x="1901" y="1356"/>
                </a:cubicBezTo>
                <a:cubicBezTo>
                  <a:pt x="1901" y="1357"/>
                  <a:pt x="1901" y="1357"/>
                  <a:pt x="1901" y="1357"/>
                </a:cubicBezTo>
                <a:cubicBezTo>
                  <a:pt x="1896" y="1357"/>
                  <a:pt x="1896" y="1357"/>
                  <a:pt x="1896" y="1357"/>
                </a:cubicBezTo>
                <a:cubicBezTo>
                  <a:pt x="1896" y="1358"/>
                  <a:pt x="1896" y="1358"/>
                  <a:pt x="1896" y="1358"/>
                </a:cubicBezTo>
                <a:cubicBezTo>
                  <a:pt x="1890" y="1358"/>
                  <a:pt x="1890" y="1358"/>
                  <a:pt x="1890" y="1358"/>
                </a:cubicBezTo>
                <a:cubicBezTo>
                  <a:pt x="1887" y="1359"/>
                  <a:pt x="1887" y="1359"/>
                  <a:pt x="1887" y="1359"/>
                </a:cubicBezTo>
                <a:cubicBezTo>
                  <a:pt x="1885" y="1360"/>
                  <a:pt x="1883" y="1360"/>
                  <a:pt x="1882" y="1359"/>
                </a:cubicBezTo>
                <a:cubicBezTo>
                  <a:pt x="1880" y="1360"/>
                  <a:pt x="1879" y="1361"/>
                  <a:pt x="1878" y="1361"/>
                </a:cubicBezTo>
                <a:cubicBezTo>
                  <a:pt x="1872" y="1361"/>
                  <a:pt x="1872" y="1361"/>
                  <a:pt x="1872" y="1361"/>
                </a:cubicBezTo>
                <a:cubicBezTo>
                  <a:pt x="1872" y="1359"/>
                  <a:pt x="1872" y="1359"/>
                  <a:pt x="1872" y="1359"/>
                </a:cubicBezTo>
                <a:cubicBezTo>
                  <a:pt x="1869" y="1359"/>
                  <a:pt x="1869" y="1359"/>
                  <a:pt x="1869" y="1359"/>
                </a:cubicBezTo>
                <a:cubicBezTo>
                  <a:pt x="1869" y="1357"/>
                  <a:pt x="1869" y="1357"/>
                  <a:pt x="1869" y="1357"/>
                </a:cubicBezTo>
                <a:cubicBezTo>
                  <a:pt x="1865" y="1357"/>
                  <a:pt x="1865" y="1357"/>
                  <a:pt x="1865" y="1357"/>
                </a:cubicBezTo>
                <a:cubicBezTo>
                  <a:pt x="1856" y="1362"/>
                  <a:pt x="1856" y="1362"/>
                  <a:pt x="1856" y="1362"/>
                </a:cubicBezTo>
                <a:cubicBezTo>
                  <a:pt x="1856" y="1357"/>
                  <a:pt x="1856" y="1357"/>
                  <a:pt x="1856" y="1357"/>
                </a:cubicBezTo>
                <a:cubicBezTo>
                  <a:pt x="1843" y="1357"/>
                  <a:pt x="1843" y="1357"/>
                  <a:pt x="1843" y="1357"/>
                </a:cubicBezTo>
                <a:cubicBezTo>
                  <a:pt x="1843" y="1358"/>
                  <a:pt x="1843" y="1358"/>
                  <a:pt x="1843" y="1358"/>
                </a:cubicBezTo>
                <a:cubicBezTo>
                  <a:pt x="1830" y="1358"/>
                  <a:pt x="1830" y="1358"/>
                  <a:pt x="1830" y="1358"/>
                </a:cubicBezTo>
                <a:cubicBezTo>
                  <a:pt x="1830" y="1357"/>
                  <a:pt x="1830" y="1357"/>
                  <a:pt x="1830" y="1357"/>
                </a:cubicBezTo>
                <a:cubicBezTo>
                  <a:pt x="1825" y="1357"/>
                  <a:pt x="1825" y="1357"/>
                  <a:pt x="1825" y="1357"/>
                </a:cubicBezTo>
                <a:cubicBezTo>
                  <a:pt x="1825" y="1356"/>
                  <a:pt x="1825" y="1356"/>
                  <a:pt x="1825" y="1356"/>
                </a:cubicBezTo>
                <a:cubicBezTo>
                  <a:pt x="1822" y="1356"/>
                  <a:pt x="1822" y="1356"/>
                  <a:pt x="1822" y="1356"/>
                </a:cubicBezTo>
                <a:cubicBezTo>
                  <a:pt x="1822" y="1357"/>
                  <a:pt x="1822" y="1357"/>
                  <a:pt x="1822" y="1357"/>
                </a:cubicBezTo>
                <a:cubicBezTo>
                  <a:pt x="1817" y="1358"/>
                  <a:pt x="1817" y="1358"/>
                  <a:pt x="1817" y="1358"/>
                </a:cubicBezTo>
                <a:cubicBezTo>
                  <a:pt x="1814" y="1359"/>
                  <a:pt x="1811" y="1358"/>
                  <a:pt x="1810" y="1357"/>
                </a:cubicBezTo>
                <a:cubicBezTo>
                  <a:pt x="1809" y="1358"/>
                  <a:pt x="1808" y="1358"/>
                  <a:pt x="1807" y="1358"/>
                </a:cubicBezTo>
                <a:cubicBezTo>
                  <a:pt x="1807" y="1362"/>
                  <a:pt x="1807" y="1362"/>
                  <a:pt x="1807" y="1362"/>
                </a:cubicBezTo>
                <a:cubicBezTo>
                  <a:pt x="1800" y="1359"/>
                  <a:pt x="1800" y="1359"/>
                  <a:pt x="1800" y="1359"/>
                </a:cubicBezTo>
                <a:cubicBezTo>
                  <a:pt x="1780" y="1359"/>
                  <a:pt x="1780" y="1359"/>
                  <a:pt x="1780" y="1359"/>
                </a:cubicBezTo>
                <a:cubicBezTo>
                  <a:pt x="1780" y="1358"/>
                  <a:pt x="1780" y="1358"/>
                  <a:pt x="1780" y="1358"/>
                </a:cubicBezTo>
                <a:cubicBezTo>
                  <a:pt x="1777" y="1358"/>
                  <a:pt x="1777" y="1358"/>
                  <a:pt x="1777" y="1358"/>
                </a:cubicBezTo>
                <a:cubicBezTo>
                  <a:pt x="1777" y="1357"/>
                  <a:pt x="1777" y="1357"/>
                  <a:pt x="1777" y="1357"/>
                </a:cubicBezTo>
                <a:cubicBezTo>
                  <a:pt x="1776" y="1357"/>
                  <a:pt x="1776" y="1357"/>
                  <a:pt x="1775" y="1357"/>
                </a:cubicBezTo>
                <a:cubicBezTo>
                  <a:pt x="1775" y="1357"/>
                  <a:pt x="1775" y="1357"/>
                  <a:pt x="1774" y="1357"/>
                </a:cubicBezTo>
                <a:cubicBezTo>
                  <a:pt x="1774" y="1358"/>
                  <a:pt x="1774" y="1358"/>
                  <a:pt x="1774" y="1358"/>
                </a:cubicBezTo>
                <a:cubicBezTo>
                  <a:pt x="1740" y="1360"/>
                  <a:pt x="1740" y="1360"/>
                  <a:pt x="1740" y="1360"/>
                </a:cubicBezTo>
                <a:cubicBezTo>
                  <a:pt x="1740" y="1359"/>
                  <a:pt x="1740" y="1359"/>
                  <a:pt x="1740" y="1359"/>
                </a:cubicBezTo>
                <a:cubicBezTo>
                  <a:pt x="1740" y="1359"/>
                  <a:pt x="1740" y="1359"/>
                  <a:pt x="1740" y="1359"/>
                </a:cubicBezTo>
                <a:cubicBezTo>
                  <a:pt x="1740" y="1361"/>
                  <a:pt x="1740" y="1361"/>
                  <a:pt x="1740" y="1361"/>
                </a:cubicBezTo>
                <a:cubicBezTo>
                  <a:pt x="1720" y="1361"/>
                  <a:pt x="1720" y="1361"/>
                  <a:pt x="1720" y="1361"/>
                </a:cubicBezTo>
                <a:cubicBezTo>
                  <a:pt x="1720" y="1359"/>
                  <a:pt x="1720" y="1359"/>
                  <a:pt x="1720" y="1359"/>
                </a:cubicBezTo>
                <a:cubicBezTo>
                  <a:pt x="1718" y="1359"/>
                  <a:pt x="1718" y="1359"/>
                  <a:pt x="1718" y="1359"/>
                </a:cubicBezTo>
                <a:cubicBezTo>
                  <a:pt x="1718" y="1361"/>
                  <a:pt x="1718" y="1361"/>
                  <a:pt x="1718" y="1361"/>
                </a:cubicBezTo>
                <a:cubicBezTo>
                  <a:pt x="1705" y="1361"/>
                  <a:pt x="1705" y="1361"/>
                  <a:pt x="1705" y="1361"/>
                </a:cubicBezTo>
                <a:cubicBezTo>
                  <a:pt x="1705" y="1359"/>
                  <a:pt x="1705" y="1359"/>
                  <a:pt x="1705" y="1359"/>
                </a:cubicBezTo>
                <a:cubicBezTo>
                  <a:pt x="1698" y="1359"/>
                  <a:pt x="1698" y="1359"/>
                  <a:pt x="1698" y="1359"/>
                </a:cubicBezTo>
                <a:cubicBezTo>
                  <a:pt x="1698" y="1358"/>
                  <a:pt x="1698" y="1358"/>
                  <a:pt x="1698" y="1358"/>
                </a:cubicBezTo>
                <a:cubicBezTo>
                  <a:pt x="1695" y="1358"/>
                  <a:pt x="1695" y="1358"/>
                  <a:pt x="1695" y="1358"/>
                </a:cubicBezTo>
                <a:cubicBezTo>
                  <a:pt x="1695" y="1357"/>
                  <a:pt x="1695" y="1357"/>
                  <a:pt x="1695" y="1357"/>
                </a:cubicBezTo>
                <a:cubicBezTo>
                  <a:pt x="1673" y="1358"/>
                  <a:pt x="1673" y="1358"/>
                  <a:pt x="1673" y="1358"/>
                </a:cubicBezTo>
                <a:cubicBezTo>
                  <a:pt x="1672" y="1356"/>
                  <a:pt x="1672" y="1356"/>
                  <a:pt x="1672" y="1356"/>
                </a:cubicBezTo>
                <a:cubicBezTo>
                  <a:pt x="1659" y="1359"/>
                  <a:pt x="1659" y="1359"/>
                  <a:pt x="1659" y="1359"/>
                </a:cubicBezTo>
                <a:cubicBezTo>
                  <a:pt x="1656" y="1354"/>
                  <a:pt x="1656" y="1354"/>
                  <a:pt x="1656" y="1354"/>
                </a:cubicBezTo>
                <a:cubicBezTo>
                  <a:pt x="1655" y="1354"/>
                  <a:pt x="1654" y="1354"/>
                  <a:pt x="1652" y="1354"/>
                </a:cubicBezTo>
                <a:cubicBezTo>
                  <a:pt x="1650" y="1354"/>
                  <a:pt x="1649" y="1354"/>
                  <a:pt x="1648" y="1354"/>
                </a:cubicBezTo>
                <a:cubicBezTo>
                  <a:pt x="1648" y="1356"/>
                  <a:pt x="1648" y="1356"/>
                  <a:pt x="1648" y="1356"/>
                </a:cubicBezTo>
                <a:cubicBezTo>
                  <a:pt x="1644" y="1356"/>
                  <a:pt x="1644" y="1356"/>
                  <a:pt x="1644" y="1356"/>
                </a:cubicBezTo>
                <a:cubicBezTo>
                  <a:pt x="1644" y="1357"/>
                  <a:pt x="1644" y="1357"/>
                  <a:pt x="1644" y="1357"/>
                </a:cubicBezTo>
                <a:cubicBezTo>
                  <a:pt x="1634" y="1357"/>
                  <a:pt x="1634" y="1357"/>
                  <a:pt x="1634" y="1357"/>
                </a:cubicBezTo>
                <a:cubicBezTo>
                  <a:pt x="1634" y="1358"/>
                  <a:pt x="1634" y="1358"/>
                  <a:pt x="1634" y="1358"/>
                </a:cubicBezTo>
                <a:cubicBezTo>
                  <a:pt x="1632" y="1359"/>
                  <a:pt x="1632" y="1359"/>
                  <a:pt x="1632" y="1359"/>
                </a:cubicBezTo>
                <a:cubicBezTo>
                  <a:pt x="1632" y="1360"/>
                  <a:pt x="1632" y="1360"/>
                  <a:pt x="1632" y="1360"/>
                </a:cubicBezTo>
                <a:cubicBezTo>
                  <a:pt x="1628" y="1361"/>
                  <a:pt x="1628" y="1361"/>
                  <a:pt x="1628" y="1361"/>
                </a:cubicBezTo>
                <a:cubicBezTo>
                  <a:pt x="1627" y="1362"/>
                  <a:pt x="1625" y="1362"/>
                  <a:pt x="1623" y="1362"/>
                </a:cubicBezTo>
                <a:cubicBezTo>
                  <a:pt x="1619" y="1362"/>
                  <a:pt x="1615" y="1360"/>
                  <a:pt x="1613" y="1359"/>
                </a:cubicBezTo>
                <a:cubicBezTo>
                  <a:pt x="1612" y="1359"/>
                  <a:pt x="1612" y="1359"/>
                  <a:pt x="1612" y="1359"/>
                </a:cubicBezTo>
                <a:cubicBezTo>
                  <a:pt x="1607" y="1358"/>
                  <a:pt x="1607" y="1358"/>
                  <a:pt x="1607" y="1358"/>
                </a:cubicBezTo>
                <a:cubicBezTo>
                  <a:pt x="1606" y="1359"/>
                  <a:pt x="1604" y="1359"/>
                  <a:pt x="1603" y="1359"/>
                </a:cubicBezTo>
                <a:cubicBezTo>
                  <a:pt x="1603" y="1359"/>
                  <a:pt x="1602" y="1359"/>
                  <a:pt x="1602" y="1359"/>
                </a:cubicBezTo>
                <a:cubicBezTo>
                  <a:pt x="1597" y="1358"/>
                  <a:pt x="1597" y="1358"/>
                  <a:pt x="1597" y="1358"/>
                </a:cubicBezTo>
                <a:cubicBezTo>
                  <a:pt x="1597" y="1358"/>
                  <a:pt x="1597" y="1358"/>
                  <a:pt x="1597" y="1358"/>
                </a:cubicBezTo>
                <a:cubicBezTo>
                  <a:pt x="1589" y="1358"/>
                  <a:pt x="1589" y="1358"/>
                  <a:pt x="1589" y="1358"/>
                </a:cubicBezTo>
                <a:cubicBezTo>
                  <a:pt x="1589" y="1358"/>
                  <a:pt x="1589" y="1358"/>
                  <a:pt x="1589" y="1358"/>
                </a:cubicBezTo>
                <a:cubicBezTo>
                  <a:pt x="1561" y="1361"/>
                  <a:pt x="1561" y="1361"/>
                  <a:pt x="1561" y="1361"/>
                </a:cubicBezTo>
                <a:cubicBezTo>
                  <a:pt x="1561" y="1358"/>
                  <a:pt x="1561" y="1358"/>
                  <a:pt x="1561" y="1358"/>
                </a:cubicBezTo>
                <a:cubicBezTo>
                  <a:pt x="1550" y="1362"/>
                  <a:pt x="1550" y="1362"/>
                  <a:pt x="1550" y="1362"/>
                </a:cubicBezTo>
                <a:cubicBezTo>
                  <a:pt x="1550" y="1358"/>
                  <a:pt x="1550" y="1358"/>
                  <a:pt x="1550" y="1358"/>
                </a:cubicBezTo>
                <a:cubicBezTo>
                  <a:pt x="1547" y="1358"/>
                  <a:pt x="1547" y="1358"/>
                  <a:pt x="1547" y="1358"/>
                </a:cubicBezTo>
                <a:cubicBezTo>
                  <a:pt x="1547" y="1357"/>
                  <a:pt x="1547" y="1357"/>
                  <a:pt x="1547" y="1357"/>
                </a:cubicBezTo>
                <a:cubicBezTo>
                  <a:pt x="1545" y="1357"/>
                  <a:pt x="1545" y="1357"/>
                  <a:pt x="1545" y="1357"/>
                </a:cubicBezTo>
                <a:cubicBezTo>
                  <a:pt x="1533" y="1357"/>
                  <a:pt x="1528" y="1358"/>
                  <a:pt x="1520" y="1361"/>
                </a:cubicBezTo>
                <a:cubicBezTo>
                  <a:pt x="1515" y="1363"/>
                  <a:pt x="1515" y="1363"/>
                  <a:pt x="1515" y="1363"/>
                </a:cubicBezTo>
                <a:cubicBezTo>
                  <a:pt x="1513" y="1359"/>
                  <a:pt x="1513" y="1359"/>
                  <a:pt x="1513" y="1359"/>
                </a:cubicBezTo>
                <a:cubicBezTo>
                  <a:pt x="1512" y="1359"/>
                  <a:pt x="1512" y="1359"/>
                  <a:pt x="1512" y="1359"/>
                </a:cubicBezTo>
                <a:cubicBezTo>
                  <a:pt x="1511" y="1359"/>
                  <a:pt x="1510" y="1359"/>
                  <a:pt x="1509" y="1359"/>
                </a:cubicBezTo>
                <a:cubicBezTo>
                  <a:pt x="1508" y="1360"/>
                  <a:pt x="1506" y="1360"/>
                  <a:pt x="1505" y="1360"/>
                </a:cubicBezTo>
                <a:cubicBezTo>
                  <a:pt x="1499" y="1360"/>
                  <a:pt x="1496" y="1358"/>
                  <a:pt x="1493" y="1355"/>
                </a:cubicBezTo>
                <a:cubicBezTo>
                  <a:pt x="1491" y="1355"/>
                  <a:pt x="1491" y="1355"/>
                  <a:pt x="1491" y="1355"/>
                </a:cubicBezTo>
                <a:cubicBezTo>
                  <a:pt x="1491" y="1356"/>
                  <a:pt x="1491" y="1356"/>
                  <a:pt x="1491" y="1356"/>
                </a:cubicBezTo>
                <a:cubicBezTo>
                  <a:pt x="1481" y="1356"/>
                  <a:pt x="1481" y="1356"/>
                  <a:pt x="1481" y="1356"/>
                </a:cubicBezTo>
                <a:cubicBezTo>
                  <a:pt x="1481" y="1357"/>
                  <a:pt x="1481" y="1357"/>
                  <a:pt x="1481" y="1357"/>
                </a:cubicBezTo>
                <a:cubicBezTo>
                  <a:pt x="1476" y="1357"/>
                  <a:pt x="1476" y="1357"/>
                  <a:pt x="1476" y="1357"/>
                </a:cubicBezTo>
                <a:cubicBezTo>
                  <a:pt x="1476" y="1359"/>
                  <a:pt x="1476" y="1359"/>
                  <a:pt x="1476" y="1359"/>
                </a:cubicBezTo>
                <a:cubicBezTo>
                  <a:pt x="1469" y="1358"/>
                  <a:pt x="1469" y="1358"/>
                  <a:pt x="1469" y="1358"/>
                </a:cubicBezTo>
                <a:cubicBezTo>
                  <a:pt x="1469" y="1358"/>
                  <a:pt x="1469" y="1358"/>
                  <a:pt x="1469" y="1358"/>
                </a:cubicBezTo>
                <a:cubicBezTo>
                  <a:pt x="1455" y="1358"/>
                  <a:pt x="1455" y="1358"/>
                  <a:pt x="1455" y="1358"/>
                </a:cubicBezTo>
                <a:cubicBezTo>
                  <a:pt x="1451" y="1359"/>
                  <a:pt x="1451" y="1359"/>
                  <a:pt x="1451" y="1359"/>
                </a:cubicBezTo>
                <a:cubicBezTo>
                  <a:pt x="1447" y="1360"/>
                  <a:pt x="1442" y="1359"/>
                  <a:pt x="1439" y="1358"/>
                </a:cubicBezTo>
                <a:cubicBezTo>
                  <a:pt x="1438" y="1358"/>
                  <a:pt x="1438" y="1358"/>
                  <a:pt x="1437" y="1358"/>
                </a:cubicBezTo>
                <a:cubicBezTo>
                  <a:pt x="1424" y="1360"/>
                  <a:pt x="1424" y="1360"/>
                  <a:pt x="1424" y="1360"/>
                </a:cubicBezTo>
                <a:cubicBezTo>
                  <a:pt x="1424" y="1358"/>
                  <a:pt x="1424" y="1358"/>
                  <a:pt x="1424" y="1358"/>
                </a:cubicBezTo>
                <a:cubicBezTo>
                  <a:pt x="1420" y="1358"/>
                  <a:pt x="1420" y="1358"/>
                  <a:pt x="1420" y="1358"/>
                </a:cubicBezTo>
                <a:cubicBezTo>
                  <a:pt x="1420" y="1357"/>
                  <a:pt x="1420" y="1357"/>
                  <a:pt x="1420" y="1357"/>
                </a:cubicBezTo>
                <a:cubicBezTo>
                  <a:pt x="1416" y="1357"/>
                  <a:pt x="1416" y="1357"/>
                  <a:pt x="1416" y="1357"/>
                </a:cubicBezTo>
                <a:cubicBezTo>
                  <a:pt x="1416" y="1357"/>
                  <a:pt x="1416" y="1357"/>
                  <a:pt x="1416" y="1357"/>
                </a:cubicBezTo>
                <a:cubicBezTo>
                  <a:pt x="1404" y="1356"/>
                  <a:pt x="1404" y="1356"/>
                  <a:pt x="1404" y="1356"/>
                </a:cubicBezTo>
                <a:cubicBezTo>
                  <a:pt x="1383" y="1359"/>
                  <a:pt x="1383" y="1359"/>
                  <a:pt x="1383" y="1359"/>
                </a:cubicBezTo>
                <a:cubicBezTo>
                  <a:pt x="1378" y="1360"/>
                  <a:pt x="1378" y="1360"/>
                  <a:pt x="1378" y="1360"/>
                </a:cubicBezTo>
                <a:cubicBezTo>
                  <a:pt x="1378" y="1357"/>
                  <a:pt x="1378" y="1357"/>
                  <a:pt x="1378" y="1357"/>
                </a:cubicBezTo>
                <a:cubicBezTo>
                  <a:pt x="1376" y="1357"/>
                  <a:pt x="1374" y="1357"/>
                  <a:pt x="1372" y="1357"/>
                </a:cubicBezTo>
                <a:cubicBezTo>
                  <a:pt x="1371" y="1357"/>
                  <a:pt x="1370" y="1357"/>
                  <a:pt x="1369" y="1357"/>
                </a:cubicBezTo>
                <a:cubicBezTo>
                  <a:pt x="1368" y="1357"/>
                  <a:pt x="1367" y="1357"/>
                  <a:pt x="1367" y="1357"/>
                </a:cubicBezTo>
                <a:cubicBezTo>
                  <a:pt x="1366" y="1358"/>
                  <a:pt x="1366" y="1358"/>
                  <a:pt x="1366" y="1358"/>
                </a:cubicBezTo>
                <a:cubicBezTo>
                  <a:pt x="1360" y="1358"/>
                  <a:pt x="1360" y="1358"/>
                  <a:pt x="1360" y="1358"/>
                </a:cubicBezTo>
                <a:cubicBezTo>
                  <a:pt x="1358" y="1355"/>
                  <a:pt x="1358" y="1355"/>
                  <a:pt x="1358" y="1355"/>
                </a:cubicBezTo>
                <a:cubicBezTo>
                  <a:pt x="1355" y="1356"/>
                  <a:pt x="1355" y="1356"/>
                  <a:pt x="1355" y="1356"/>
                </a:cubicBezTo>
                <a:cubicBezTo>
                  <a:pt x="1353" y="1356"/>
                  <a:pt x="1352" y="1356"/>
                  <a:pt x="1350" y="1355"/>
                </a:cubicBezTo>
                <a:cubicBezTo>
                  <a:pt x="1330" y="1359"/>
                  <a:pt x="1330" y="1359"/>
                  <a:pt x="1330" y="1359"/>
                </a:cubicBezTo>
                <a:cubicBezTo>
                  <a:pt x="1330" y="1364"/>
                  <a:pt x="1330" y="1364"/>
                  <a:pt x="1330" y="1364"/>
                </a:cubicBezTo>
                <a:cubicBezTo>
                  <a:pt x="1316" y="1359"/>
                  <a:pt x="1316" y="1359"/>
                  <a:pt x="1316" y="1359"/>
                </a:cubicBezTo>
                <a:cubicBezTo>
                  <a:pt x="1299" y="1359"/>
                  <a:pt x="1299" y="1359"/>
                  <a:pt x="1299" y="1359"/>
                </a:cubicBezTo>
                <a:cubicBezTo>
                  <a:pt x="1296" y="1359"/>
                  <a:pt x="1294" y="1359"/>
                  <a:pt x="1290" y="1359"/>
                </a:cubicBezTo>
                <a:cubicBezTo>
                  <a:pt x="1288" y="1359"/>
                  <a:pt x="1287" y="1359"/>
                  <a:pt x="1285" y="1359"/>
                </a:cubicBezTo>
                <a:cubicBezTo>
                  <a:pt x="1283" y="1359"/>
                  <a:pt x="1280" y="1359"/>
                  <a:pt x="1278" y="1359"/>
                </a:cubicBezTo>
                <a:cubicBezTo>
                  <a:pt x="1278" y="1362"/>
                  <a:pt x="1278" y="1362"/>
                  <a:pt x="1278" y="1362"/>
                </a:cubicBezTo>
                <a:cubicBezTo>
                  <a:pt x="1271" y="1360"/>
                  <a:pt x="1271" y="1360"/>
                  <a:pt x="1271" y="1360"/>
                </a:cubicBezTo>
                <a:cubicBezTo>
                  <a:pt x="1270" y="1360"/>
                  <a:pt x="1269" y="1360"/>
                  <a:pt x="1268" y="1360"/>
                </a:cubicBezTo>
                <a:cubicBezTo>
                  <a:pt x="1267" y="1359"/>
                  <a:pt x="1267" y="1359"/>
                  <a:pt x="1266" y="1359"/>
                </a:cubicBezTo>
                <a:cubicBezTo>
                  <a:pt x="1264" y="1361"/>
                  <a:pt x="1263" y="1361"/>
                  <a:pt x="1262" y="1361"/>
                </a:cubicBezTo>
                <a:cubicBezTo>
                  <a:pt x="1261" y="1361"/>
                  <a:pt x="1260" y="1361"/>
                  <a:pt x="1259" y="1360"/>
                </a:cubicBezTo>
                <a:cubicBezTo>
                  <a:pt x="1257" y="1359"/>
                  <a:pt x="1257" y="1359"/>
                  <a:pt x="1257" y="1359"/>
                </a:cubicBezTo>
                <a:cubicBezTo>
                  <a:pt x="1256" y="1358"/>
                  <a:pt x="1256" y="1358"/>
                  <a:pt x="1256" y="1358"/>
                </a:cubicBezTo>
                <a:cubicBezTo>
                  <a:pt x="1251" y="1358"/>
                  <a:pt x="1251" y="1358"/>
                  <a:pt x="1251" y="1358"/>
                </a:cubicBezTo>
                <a:cubicBezTo>
                  <a:pt x="1251" y="1357"/>
                  <a:pt x="1251" y="1357"/>
                  <a:pt x="1251" y="1357"/>
                </a:cubicBezTo>
                <a:cubicBezTo>
                  <a:pt x="1246" y="1357"/>
                  <a:pt x="1246" y="1357"/>
                  <a:pt x="1246" y="1357"/>
                </a:cubicBezTo>
                <a:cubicBezTo>
                  <a:pt x="1246" y="1358"/>
                  <a:pt x="1246" y="1358"/>
                  <a:pt x="1246" y="1358"/>
                </a:cubicBezTo>
                <a:cubicBezTo>
                  <a:pt x="1240" y="1358"/>
                  <a:pt x="1240" y="1358"/>
                  <a:pt x="1240" y="1358"/>
                </a:cubicBezTo>
                <a:cubicBezTo>
                  <a:pt x="1240" y="1359"/>
                  <a:pt x="1240" y="1359"/>
                  <a:pt x="1240" y="1359"/>
                </a:cubicBezTo>
                <a:cubicBezTo>
                  <a:pt x="1234" y="1359"/>
                  <a:pt x="1234" y="1359"/>
                  <a:pt x="1234" y="1359"/>
                </a:cubicBezTo>
                <a:cubicBezTo>
                  <a:pt x="1229" y="1360"/>
                  <a:pt x="1229" y="1360"/>
                  <a:pt x="1229" y="1360"/>
                </a:cubicBezTo>
                <a:cubicBezTo>
                  <a:pt x="1229" y="1360"/>
                  <a:pt x="1229" y="1360"/>
                  <a:pt x="1229" y="1360"/>
                </a:cubicBezTo>
                <a:cubicBezTo>
                  <a:pt x="1229" y="1361"/>
                  <a:pt x="1229" y="1361"/>
                  <a:pt x="1229" y="1361"/>
                </a:cubicBezTo>
                <a:cubicBezTo>
                  <a:pt x="1229" y="1361"/>
                  <a:pt x="1229" y="1361"/>
                  <a:pt x="1229" y="1361"/>
                </a:cubicBezTo>
                <a:cubicBezTo>
                  <a:pt x="1227" y="1361"/>
                  <a:pt x="1226" y="1361"/>
                  <a:pt x="1225" y="1361"/>
                </a:cubicBezTo>
                <a:cubicBezTo>
                  <a:pt x="1224" y="1361"/>
                  <a:pt x="1224" y="1361"/>
                  <a:pt x="1224" y="1361"/>
                </a:cubicBezTo>
                <a:cubicBezTo>
                  <a:pt x="1224" y="1362"/>
                  <a:pt x="1224" y="1362"/>
                  <a:pt x="1224" y="1362"/>
                </a:cubicBezTo>
                <a:cubicBezTo>
                  <a:pt x="1211" y="1362"/>
                  <a:pt x="1211" y="1362"/>
                  <a:pt x="1211" y="1362"/>
                </a:cubicBezTo>
                <a:cubicBezTo>
                  <a:pt x="1211" y="1361"/>
                  <a:pt x="1211" y="1361"/>
                  <a:pt x="1211" y="1361"/>
                </a:cubicBezTo>
                <a:cubicBezTo>
                  <a:pt x="1207" y="1361"/>
                  <a:pt x="1207" y="1361"/>
                  <a:pt x="1207" y="1361"/>
                </a:cubicBezTo>
                <a:cubicBezTo>
                  <a:pt x="1207" y="1359"/>
                  <a:pt x="1207" y="1359"/>
                  <a:pt x="1207" y="1359"/>
                </a:cubicBezTo>
                <a:cubicBezTo>
                  <a:pt x="1204" y="1359"/>
                  <a:pt x="1204" y="1359"/>
                  <a:pt x="1204" y="1359"/>
                </a:cubicBezTo>
                <a:cubicBezTo>
                  <a:pt x="1199" y="1360"/>
                  <a:pt x="1194" y="1360"/>
                  <a:pt x="1190" y="1359"/>
                </a:cubicBezTo>
                <a:cubicBezTo>
                  <a:pt x="1188" y="1358"/>
                  <a:pt x="1188" y="1358"/>
                  <a:pt x="1188" y="1358"/>
                </a:cubicBezTo>
                <a:cubicBezTo>
                  <a:pt x="1188" y="1357"/>
                  <a:pt x="1188" y="1357"/>
                  <a:pt x="1188" y="1357"/>
                </a:cubicBezTo>
                <a:cubicBezTo>
                  <a:pt x="1172" y="1357"/>
                  <a:pt x="1172" y="1357"/>
                  <a:pt x="1172" y="1357"/>
                </a:cubicBezTo>
                <a:cubicBezTo>
                  <a:pt x="1172" y="1357"/>
                  <a:pt x="1172" y="1357"/>
                  <a:pt x="1171" y="1357"/>
                </a:cubicBezTo>
                <a:cubicBezTo>
                  <a:pt x="1167" y="1359"/>
                  <a:pt x="1163" y="1360"/>
                  <a:pt x="1160" y="1359"/>
                </a:cubicBezTo>
                <a:cubicBezTo>
                  <a:pt x="1156" y="1358"/>
                  <a:pt x="1156" y="1358"/>
                  <a:pt x="1156" y="1358"/>
                </a:cubicBezTo>
                <a:cubicBezTo>
                  <a:pt x="1151" y="1358"/>
                  <a:pt x="1151" y="1358"/>
                  <a:pt x="1151" y="1358"/>
                </a:cubicBezTo>
                <a:cubicBezTo>
                  <a:pt x="1151" y="1357"/>
                  <a:pt x="1151" y="1357"/>
                  <a:pt x="1151" y="1357"/>
                </a:cubicBezTo>
                <a:cubicBezTo>
                  <a:pt x="1140" y="1357"/>
                  <a:pt x="1140" y="1357"/>
                  <a:pt x="1140" y="1357"/>
                </a:cubicBezTo>
                <a:cubicBezTo>
                  <a:pt x="1140" y="1358"/>
                  <a:pt x="1140" y="1358"/>
                  <a:pt x="1140" y="1358"/>
                </a:cubicBezTo>
                <a:cubicBezTo>
                  <a:pt x="1127" y="1358"/>
                  <a:pt x="1127" y="1358"/>
                  <a:pt x="1127" y="1358"/>
                </a:cubicBezTo>
                <a:cubicBezTo>
                  <a:pt x="1127" y="1357"/>
                  <a:pt x="1127" y="1357"/>
                  <a:pt x="1127" y="1357"/>
                </a:cubicBezTo>
                <a:cubicBezTo>
                  <a:pt x="1124" y="1357"/>
                  <a:pt x="1124" y="1357"/>
                  <a:pt x="1124" y="1357"/>
                </a:cubicBezTo>
                <a:cubicBezTo>
                  <a:pt x="1124" y="1357"/>
                  <a:pt x="1124" y="1357"/>
                  <a:pt x="1124" y="1357"/>
                </a:cubicBezTo>
                <a:cubicBezTo>
                  <a:pt x="1114" y="1357"/>
                  <a:pt x="1114" y="1357"/>
                  <a:pt x="1114" y="1357"/>
                </a:cubicBezTo>
                <a:cubicBezTo>
                  <a:pt x="1114" y="1358"/>
                  <a:pt x="1114" y="1358"/>
                  <a:pt x="1114" y="1358"/>
                </a:cubicBezTo>
                <a:cubicBezTo>
                  <a:pt x="1103" y="1358"/>
                  <a:pt x="1103" y="1358"/>
                  <a:pt x="1103" y="1358"/>
                </a:cubicBezTo>
                <a:cubicBezTo>
                  <a:pt x="1103" y="1359"/>
                  <a:pt x="1103" y="1359"/>
                  <a:pt x="1103" y="1359"/>
                </a:cubicBezTo>
                <a:cubicBezTo>
                  <a:pt x="1083" y="1361"/>
                  <a:pt x="1083" y="1361"/>
                  <a:pt x="1083" y="1361"/>
                </a:cubicBezTo>
                <a:cubicBezTo>
                  <a:pt x="1081" y="1357"/>
                  <a:pt x="1081" y="1357"/>
                  <a:pt x="1081" y="1357"/>
                </a:cubicBezTo>
                <a:cubicBezTo>
                  <a:pt x="1080" y="1356"/>
                  <a:pt x="1078" y="1356"/>
                  <a:pt x="1074" y="1356"/>
                </a:cubicBezTo>
                <a:cubicBezTo>
                  <a:pt x="1074" y="1356"/>
                  <a:pt x="1073" y="1356"/>
                  <a:pt x="1072" y="1356"/>
                </a:cubicBezTo>
                <a:cubicBezTo>
                  <a:pt x="1072" y="1358"/>
                  <a:pt x="1072" y="1358"/>
                  <a:pt x="1072" y="1358"/>
                </a:cubicBezTo>
                <a:cubicBezTo>
                  <a:pt x="1059" y="1358"/>
                  <a:pt x="1059" y="1358"/>
                  <a:pt x="1059" y="1358"/>
                </a:cubicBezTo>
                <a:cubicBezTo>
                  <a:pt x="1059" y="1357"/>
                  <a:pt x="1059" y="1357"/>
                  <a:pt x="1059" y="1357"/>
                </a:cubicBezTo>
                <a:cubicBezTo>
                  <a:pt x="1055" y="1357"/>
                  <a:pt x="1055" y="1357"/>
                  <a:pt x="1055" y="1357"/>
                </a:cubicBezTo>
                <a:cubicBezTo>
                  <a:pt x="1032" y="1360"/>
                  <a:pt x="1032" y="1360"/>
                  <a:pt x="1032" y="1360"/>
                </a:cubicBezTo>
                <a:cubicBezTo>
                  <a:pt x="1032" y="1358"/>
                  <a:pt x="1032" y="1358"/>
                  <a:pt x="1032" y="1358"/>
                </a:cubicBezTo>
                <a:cubicBezTo>
                  <a:pt x="1030" y="1358"/>
                  <a:pt x="1030" y="1358"/>
                  <a:pt x="1030" y="1358"/>
                </a:cubicBezTo>
                <a:cubicBezTo>
                  <a:pt x="1024" y="1359"/>
                  <a:pt x="1024" y="1359"/>
                  <a:pt x="1024" y="1359"/>
                </a:cubicBezTo>
                <a:cubicBezTo>
                  <a:pt x="1024" y="1358"/>
                  <a:pt x="1024" y="1358"/>
                  <a:pt x="1024" y="1358"/>
                </a:cubicBezTo>
                <a:cubicBezTo>
                  <a:pt x="1019" y="1359"/>
                  <a:pt x="1019" y="1359"/>
                  <a:pt x="1019" y="1359"/>
                </a:cubicBezTo>
                <a:cubicBezTo>
                  <a:pt x="1019" y="1363"/>
                  <a:pt x="1019" y="1363"/>
                  <a:pt x="1019" y="1363"/>
                </a:cubicBezTo>
                <a:cubicBezTo>
                  <a:pt x="1012" y="1361"/>
                  <a:pt x="1012" y="1361"/>
                  <a:pt x="1012" y="1361"/>
                </a:cubicBezTo>
                <a:cubicBezTo>
                  <a:pt x="987" y="1360"/>
                  <a:pt x="987" y="1360"/>
                  <a:pt x="987" y="1360"/>
                </a:cubicBezTo>
                <a:cubicBezTo>
                  <a:pt x="984" y="1361"/>
                  <a:pt x="984" y="1361"/>
                  <a:pt x="984" y="1361"/>
                </a:cubicBezTo>
                <a:cubicBezTo>
                  <a:pt x="981" y="1363"/>
                  <a:pt x="981" y="1363"/>
                  <a:pt x="981" y="1363"/>
                </a:cubicBezTo>
                <a:cubicBezTo>
                  <a:pt x="981" y="1363"/>
                  <a:pt x="981" y="1363"/>
                  <a:pt x="981" y="1363"/>
                </a:cubicBezTo>
                <a:cubicBezTo>
                  <a:pt x="981" y="1363"/>
                  <a:pt x="981" y="1363"/>
                  <a:pt x="981" y="1363"/>
                </a:cubicBezTo>
                <a:cubicBezTo>
                  <a:pt x="977" y="1364"/>
                  <a:pt x="977" y="1364"/>
                  <a:pt x="977" y="1364"/>
                </a:cubicBezTo>
                <a:cubicBezTo>
                  <a:pt x="977" y="1362"/>
                  <a:pt x="977" y="1362"/>
                  <a:pt x="977" y="1362"/>
                </a:cubicBezTo>
                <a:cubicBezTo>
                  <a:pt x="977" y="1362"/>
                  <a:pt x="977" y="1362"/>
                  <a:pt x="977" y="1362"/>
                </a:cubicBezTo>
                <a:cubicBezTo>
                  <a:pt x="970" y="1361"/>
                  <a:pt x="970" y="1361"/>
                  <a:pt x="970" y="1361"/>
                </a:cubicBezTo>
                <a:cubicBezTo>
                  <a:pt x="970" y="1362"/>
                  <a:pt x="970" y="1362"/>
                  <a:pt x="970" y="1362"/>
                </a:cubicBezTo>
                <a:cubicBezTo>
                  <a:pt x="957" y="1362"/>
                  <a:pt x="957" y="1362"/>
                  <a:pt x="957" y="1362"/>
                </a:cubicBezTo>
                <a:cubicBezTo>
                  <a:pt x="957" y="1361"/>
                  <a:pt x="957" y="1361"/>
                  <a:pt x="957" y="1361"/>
                </a:cubicBezTo>
                <a:cubicBezTo>
                  <a:pt x="956" y="1360"/>
                  <a:pt x="956" y="1360"/>
                  <a:pt x="956" y="1360"/>
                </a:cubicBezTo>
                <a:cubicBezTo>
                  <a:pt x="955" y="1360"/>
                  <a:pt x="955" y="1360"/>
                  <a:pt x="954" y="1359"/>
                </a:cubicBezTo>
                <a:cubicBezTo>
                  <a:pt x="953" y="1359"/>
                  <a:pt x="953" y="1359"/>
                  <a:pt x="953" y="1359"/>
                </a:cubicBezTo>
                <a:cubicBezTo>
                  <a:pt x="953" y="1363"/>
                  <a:pt x="953" y="1363"/>
                  <a:pt x="953" y="1363"/>
                </a:cubicBezTo>
                <a:cubicBezTo>
                  <a:pt x="947" y="1361"/>
                  <a:pt x="947" y="1361"/>
                  <a:pt x="947" y="1361"/>
                </a:cubicBezTo>
                <a:cubicBezTo>
                  <a:pt x="947" y="1362"/>
                  <a:pt x="947" y="1362"/>
                  <a:pt x="947" y="1362"/>
                </a:cubicBezTo>
                <a:cubicBezTo>
                  <a:pt x="941" y="1362"/>
                  <a:pt x="941" y="1362"/>
                  <a:pt x="941" y="1362"/>
                </a:cubicBezTo>
                <a:cubicBezTo>
                  <a:pt x="941" y="1363"/>
                  <a:pt x="941" y="1363"/>
                  <a:pt x="941" y="1363"/>
                </a:cubicBezTo>
                <a:cubicBezTo>
                  <a:pt x="937" y="1362"/>
                  <a:pt x="937" y="1362"/>
                  <a:pt x="937" y="1362"/>
                </a:cubicBezTo>
                <a:cubicBezTo>
                  <a:pt x="934" y="1362"/>
                  <a:pt x="934" y="1362"/>
                  <a:pt x="934" y="1362"/>
                </a:cubicBezTo>
                <a:cubicBezTo>
                  <a:pt x="934" y="1361"/>
                  <a:pt x="934" y="1361"/>
                  <a:pt x="934" y="1361"/>
                </a:cubicBezTo>
                <a:cubicBezTo>
                  <a:pt x="926" y="1360"/>
                  <a:pt x="926" y="1360"/>
                  <a:pt x="926" y="1360"/>
                </a:cubicBezTo>
                <a:cubicBezTo>
                  <a:pt x="926" y="1358"/>
                  <a:pt x="926" y="1358"/>
                  <a:pt x="926" y="1358"/>
                </a:cubicBezTo>
                <a:cubicBezTo>
                  <a:pt x="925" y="1358"/>
                  <a:pt x="924" y="1358"/>
                  <a:pt x="923" y="1358"/>
                </a:cubicBezTo>
                <a:cubicBezTo>
                  <a:pt x="921" y="1358"/>
                  <a:pt x="918" y="1359"/>
                  <a:pt x="915" y="1359"/>
                </a:cubicBezTo>
                <a:cubicBezTo>
                  <a:pt x="912" y="1359"/>
                  <a:pt x="910" y="1359"/>
                  <a:pt x="907" y="1358"/>
                </a:cubicBezTo>
                <a:cubicBezTo>
                  <a:pt x="905" y="1357"/>
                  <a:pt x="905" y="1357"/>
                  <a:pt x="905" y="1357"/>
                </a:cubicBezTo>
                <a:cubicBezTo>
                  <a:pt x="903" y="1357"/>
                  <a:pt x="903" y="1357"/>
                  <a:pt x="903" y="1357"/>
                </a:cubicBezTo>
                <a:cubicBezTo>
                  <a:pt x="902" y="1358"/>
                  <a:pt x="902" y="1358"/>
                  <a:pt x="902" y="1358"/>
                </a:cubicBezTo>
                <a:cubicBezTo>
                  <a:pt x="899" y="1358"/>
                  <a:pt x="899" y="1358"/>
                  <a:pt x="899" y="1358"/>
                </a:cubicBezTo>
                <a:cubicBezTo>
                  <a:pt x="898" y="1358"/>
                  <a:pt x="898" y="1358"/>
                  <a:pt x="897" y="1358"/>
                </a:cubicBezTo>
                <a:cubicBezTo>
                  <a:pt x="893" y="1357"/>
                  <a:pt x="893" y="1357"/>
                  <a:pt x="893" y="1357"/>
                </a:cubicBezTo>
                <a:cubicBezTo>
                  <a:pt x="881" y="1358"/>
                  <a:pt x="881" y="1358"/>
                  <a:pt x="881" y="1358"/>
                </a:cubicBezTo>
                <a:cubicBezTo>
                  <a:pt x="881" y="1359"/>
                  <a:pt x="881" y="1359"/>
                  <a:pt x="881" y="1359"/>
                </a:cubicBezTo>
                <a:cubicBezTo>
                  <a:pt x="879" y="1359"/>
                  <a:pt x="879" y="1359"/>
                  <a:pt x="879" y="1359"/>
                </a:cubicBezTo>
                <a:cubicBezTo>
                  <a:pt x="879" y="1363"/>
                  <a:pt x="879" y="1363"/>
                  <a:pt x="879" y="1363"/>
                </a:cubicBezTo>
                <a:cubicBezTo>
                  <a:pt x="873" y="1361"/>
                  <a:pt x="873" y="1361"/>
                  <a:pt x="873" y="1361"/>
                </a:cubicBezTo>
                <a:cubicBezTo>
                  <a:pt x="873" y="1362"/>
                  <a:pt x="873" y="1362"/>
                  <a:pt x="873" y="1362"/>
                </a:cubicBezTo>
                <a:cubicBezTo>
                  <a:pt x="870" y="1362"/>
                  <a:pt x="870" y="1362"/>
                  <a:pt x="870" y="1362"/>
                </a:cubicBezTo>
                <a:cubicBezTo>
                  <a:pt x="869" y="1365"/>
                  <a:pt x="865" y="1366"/>
                  <a:pt x="864" y="1366"/>
                </a:cubicBezTo>
                <a:cubicBezTo>
                  <a:pt x="858" y="1368"/>
                  <a:pt x="858" y="1368"/>
                  <a:pt x="858" y="1368"/>
                </a:cubicBezTo>
                <a:cubicBezTo>
                  <a:pt x="856" y="1362"/>
                  <a:pt x="856" y="1362"/>
                  <a:pt x="856" y="1362"/>
                </a:cubicBezTo>
                <a:cubicBezTo>
                  <a:pt x="854" y="1361"/>
                  <a:pt x="853" y="1360"/>
                  <a:pt x="851" y="1360"/>
                </a:cubicBezTo>
                <a:cubicBezTo>
                  <a:pt x="850" y="1359"/>
                  <a:pt x="849" y="1359"/>
                  <a:pt x="848" y="1358"/>
                </a:cubicBezTo>
                <a:cubicBezTo>
                  <a:pt x="844" y="1360"/>
                  <a:pt x="844" y="1360"/>
                  <a:pt x="844" y="1360"/>
                </a:cubicBezTo>
                <a:cubicBezTo>
                  <a:pt x="842" y="1359"/>
                  <a:pt x="842" y="1359"/>
                  <a:pt x="842" y="1359"/>
                </a:cubicBezTo>
                <a:cubicBezTo>
                  <a:pt x="841" y="1358"/>
                  <a:pt x="839" y="1357"/>
                  <a:pt x="836" y="1357"/>
                </a:cubicBezTo>
                <a:cubicBezTo>
                  <a:pt x="836" y="1360"/>
                  <a:pt x="836" y="1360"/>
                  <a:pt x="836" y="1360"/>
                </a:cubicBezTo>
                <a:cubicBezTo>
                  <a:pt x="830" y="1358"/>
                  <a:pt x="830" y="1358"/>
                  <a:pt x="830" y="1358"/>
                </a:cubicBezTo>
                <a:cubicBezTo>
                  <a:pt x="830" y="1358"/>
                  <a:pt x="830" y="1358"/>
                  <a:pt x="830" y="1358"/>
                </a:cubicBezTo>
                <a:cubicBezTo>
                  <a:pt x="826" y="1359"/>
                  <a:pt x="826" y="1359"/>
                  <a:pt x="826" y="1359"/>
                </a:cubicBezTo>
                <a:cubicBezTo>
                  <a:pt x="826" y="1361"/>
                  <a:pt x="826" y="1361"/>
                  <a:pt x="826" y="1361"/>
                </a:cubicBezTo>
                <a:cubicBezTo>
                  <a:pt x="820" y="1362"/>
                  <a:pt x="820" y="1362"/>
                  <a:pt x="820" y="1362"/>
                </a:cubicBezTo>
                <a:cubicBezTo>
                  <a:pt x="819" y="1362"/>
                  <a:pt x="818" y="1362"/>
                  <a:pt x="818" y="1361"/>
                </a:cubicBezTo>
                <a:cubicBezTo>
                  <a:pt x="817" y="1364"/>
                  <a:pt x="817" y="1364"/>
                  <a:pt x="817" y="1364"/>
                </a:cubicBezTo>
                <a:cubicBezTo>
                  <a:pt x="800" y="1361"/>
                  <a:pt x="800" y="1361"/>
                  <a:pt x="800" y="1361"/>
                </a:cubicBezTo>
                <a:cubicBezTo>
                  <a:pt x="800" y="1361"/>
                  <a:pt x="800" y="1361"/>
                  <a:pt x="800" y="1361"/>
                </a:cubicBezTo>
                <a:cubicBezTo>
                  <a:pt x="799" y="1361"/>
                  <a:pt x="799" y="1361"/>
                  <a:pt x="799" y="1361"/>
                </a:cubicBezTo>
                <a:cubicBezTo>
                  <a:pt x="799" y="1362"/>
                  <a:pt x="799" y="1362"/>
                  <a:pt x="799" y="1362"/>
                </a:cubicBezTo>
                <a:cubicBezTo>
                  <a:pt x="793" y="1362"/>
                  <a:pt x="793" y="1362"/>
                  <a:pt x="793" y="1362"/>
                </a:cubicBezTo>
                <a:cubicBezTo>
                  <a:pt x="792" y="1362"/>
                  <a:pt x="791" y="1363"/>
                  <a:pt x="791" y="1364"/>
                </a:cubicBezTo>
                <a:lnTo>
                  <a:pt x="782" y="1369"/>
                </a:lnTo>
                <a:close/>
              </a:path>
            </a:pathLst>
          </a:custGeom>
          <a:solidFill>
            <a:schemeClr val="bg2">
              <a:lumMod val="20000"/>
              <a:lumOff val="80000"/>
            </a:schemeClr>
          </a:solid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 name="Título 1"/>
          <p:cNvSpPr>
            <a:spLocks noGrp="1"/>
          </p:cNvSpPr>
          <p:nvPr>
            <p:ph type="title"/>
          </p:nvPr>
        </p:nvSpPr>
        <p:spPr/>
        <p:txBody>
          <a:bodyPr rtlCol="0" anchor="b">
            <a:normAutofit/>
          </a:bodyPr>
          <a:lstStyle>
            <a:lvl1pPr algn="l">
              <a:defRPr sz="3600" b="0"/>
            </a:lvl1pPr>
          </a:lstStyle>
          <a:p>
            <a:pPr rtl="0"/>
            <a:r>
              <a:rPr lang="es-ES" noProof="0"/>
              <a:t>Haga clic para modificar el estilo de título del patrón</a:t>
            </a:r>
            <a:endParaRPr lang="es-ES" noProof="0" dirty="0"/>
          </a:p>
        </p:txBody>
      </p:sp>
      <p:sp>
        <p:nvSpPr>
          <p:cNvPr id="3" name="Marcador de posición de imagen 2" descr="Marcador de posición vacío para agregar una imagen. Haga clic en el marcador de posición y seleccione la imagen que desee agregar"/>
          <p:cNvSpPr>
            <a:spLocks noGrp="1"/>
          </p:cNvSpPr>
          <p:nvPr>
            <p:ph type="pic" idx="1"/>
          </p:nvPr>
        </p:nvSpPr>
        <p:spPr>
          <a:xfrm>
            <a:off x="1706880" y="2087880"/>
            <a:ext cx="5784978" cy="3886200"/>
          </a:xfrm>
          <a:solidFill>
            <a:schemeClr val="bg2">
              <a:lumMod val="40000"/>
              <a:lumOff val="60000"/>
            </a:schemeClr>
          </a:solidFill>
        </p:spPr>
        <p:txBody>
          <a:bodyPr rtlCol="0">
            <a:normAutofit/>
          </a:bodyPr>
          <a:lstStyle>
            <a:lvl1pPr marL="0" indent="0" algn="ctr">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es-ES" noProof="0"/>
              <a:t>Haga clic en el icono para agregar una imagen</a:t>
            </a:r>
            <a:endParaRPr lang="es-ES" noProof="0" dirty="0"/>
          </a:p>
        </p:txBody>
      </p:sp>
      <p:sp>
        <p:nvSpPr>
          <p:cNvPr id="4" name="Marcador de texto 3"/>
          <p:cNvSpPr>
            <a:spLocks noGrp="1"/>
          </p:cNvSpPr>
          <p:nvPr>
            <p:ph type="body" sz="half" idx="2"/>
          </p:nvPr>
        </p:nvSpPr>
        <p:spPr>
          <a:xfrm>
            <a:off x="7923211" y="3429000"/>
            <a:ext cx="2743200" cy="2514600"/>
          </a:xfrm>
        </p:spPr>
        <p:txBody>
          <a:bodyPr rtlCol="0">
            <a:normAutofit/>
          </a:bodyPr>
          <a:lstStyle>
            <a:lvl1pPr marL="0" indent="0">
              <a:spcBef>
                <a:spcPts val="12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s-ES" noProof="0"/>
              <a:t>Editar el estilo de texto del patrón</a:t>
            </a:r>
          </a:p>
        </p:txBody>
      </p:sp>
      <p:sp>
        <p:nvSpPr>
          <p:cNvPr id="6" name="Marcador de pie de página 5"/>
          <p:cNvSpPr>
            <a:spLocks noGrp="1"/>
          </p:cNvSpPr>
          <p:nvPr>
            <p:ph type="ftr" sz="quarter" idx="11"/>
          </p:nvPr>
        </p:nvSpPr>
        <p:spPr/>
        <p:txBody>
          <a:bodyPr rtlCol="0"/>
          <a:lstStyle/>
          <a:p>
            <a:pPr rtl="0"/>
            <a:r>
              <a:rPr lang="es-ES" noProof="0" dirty="0"/>
              <a:t>Agregar un pie de página</a:t>
            </a:r>
          </a:p>
        </p:txBody>
      </p:sp>
      <p:sp>
        <p:nvSpPr>
          <p:cNvPr id="5" name="Marcador de posición de fecha 4"/>
          <p:cNvSpPr>
            <a:spLocks noGrp="1"/>
          </p:cNvSpPr>
          <p:nvPr>
            <p:ph type="dt" sz="half" idx="10"/>
          </p:nvPr>
        </p:nvSpPr>
        <p:spPr/>
        <p:txBody>
          <a:bodyPr rtlCol="0"/>
          <a:lstStyle/>
          <a:p>
            <a:pPr rtl="0"/>
            <a:fld id="{905CD582-A631-4F7A-8727-00190680B5FA}" type="datetime1">
              <a:rPr lang="es-ES" noProof="0" smtClean="0"/>
              <a:t>30/3/22</a:t>
            </a:fld>
            <a:endParaRPr lang="es-ES" noProof="0" dirty="0"/>
          </a:p>
        </p:txBody>
      </p:sp>
      <p:sp>
        <p:nvSpPr>
          <p:cNvPr id="7" name="Marcador de posición de número de diapositiva 6"/>
          <p:cNvSpPr>
            <a:spLocks noGrp="1"/>
          </p:cNvSpPr>
          <p:nvPr>
            <p:ph type="sldNum" sz="quarter" idx="12"/>
          </p:nvPr>
        </p:nvSpPr>
        <p:spPr/>
        <p:txBody>
          <a:bodyPr rtlCol="0"/>
          <a:lstStyle/>
          <a:p>
            <a:pPr rtl="0"/>
            <a:fld id="{693B167E-EA96-4147-81DE-549160052C22}" type="slidenum">
              <a:rPr lang="es-ES" noProof="0"/>
              <a:t>‹Nº›</a:t>
            </a:fld>
            <a:endParaRPr lang="es-ES" noProof="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Ref idx="1003">
        <a:schemeClr val="bg2"/>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1522413" y="189723"/>
            <a:ext cx="9144000" cy="1144556"/>
          </a:xfrm>
          <a:prstGeom prst="rect">
            <a:avLst/>
          </a:prstGeom>
        </p:spPr>
        <p:txBody>
          <a:bodyPr vert="horz" lIns="91440" tIns="45720" rIns="91440" bIns="45720" rtlCol="0" anchor="b">
            <a:normAutofit/>
          </a:bodyPr>
          <a:lstStyle/>
          <a:p>
            <a:pPr rtl="0"/>
            <a:r>
              <a:rPr lang="es-ES" noProof="0" dirty="0"/>
              <a:t>Haga clic para modificar el estilo de título del patrón</a:t>
            </a:r>
          </a:p>
        </p:txBody>
      </p:sp>
      <p:pic>
        <p:nvPicPr>
          <p:cNvPr id="13" name="Imagen 12"/>
          <p:cNvPicPr>
            <a:picLocks noChangeAspect="1"/>
          </p:cNvPicPr>
          <p:nvPr/>
        </p:nvPicPr>
        <p:blipFill rotWithShape="1">
          <a:blip r:embed="rId14">
            <a:extLst>
              <a:ext uri="{28A0092B-C50C-407E-A947-70E740481C1C}">
                <a14:useLocalDpi xmlns:a14="http://schemas.microsoft.com/office/drawing/2010/main" val="0"/>
              </a:ext>
            </a:extLst>
          </a:blip>
          <a:srcRect/>
          <a:stretch/>
        </p:blipFill>
        <p:spPr bwMode="hidden">
          <a:xfrm>
            <a:off x="0" y="1628776"/>
            <a:ext cx="12188825" cy="5229225"/>
          </a:xfrm>
          <a:prstGeom prst="rect">
            <a:avLst/>
          </a:prstGeom>
          <a:noFill/>
          <a:ln>
            <a:noFill/>
          </a:ln>
        </p:spPr>
      </p:pic>
      <p:sp>
        <p:nvSpPr>
          <p:cNvPr id="17" name="Rectángulo 16"/>
          <p:cNvSpPr/>
          <p:nvPr/>
        </p:nvSpPr>
        <p:spPr bwMode="hidden">
          <a:xfrm>
            <a:off x="0" y="1535908"/>
            <a:ext cx="12188825" cy="5322093"/>
          </a:xfrm>
          <a:prstGeom prst="rect">
            <a:avLst/>
          </a:prstGeom>
          <a:solidFill>
            <a:schemeClr val="accent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3" name="Marcador de posición de texto 2"/>
          <p:cNvSpPr>
            <a:spLocks noGrp="1"/>
          </p:cNvSpPr>
          <p:nvPr>
            <p:ph type="body" idx="1"/>
          </p:nvPr>
        </p:nvSpPr>
        <p:spPr>
          <a:xfrm>
            <a:off x="1522413" y="1905000"/>
            <a:ext cx="9144000" cy="4267200"/>
          </a:xfrm>
          <a:prstGeom prst="rect">
            <a:avLst/>
          </a:prstGeom>
        </p:spPr>
        <p:txBody>
          <a:bodyPr vert="horz" lIns="91440" tIns="45720" rIns="91440" bIns="45720" rtlCol="0">
            <a:normAutofit/>
          </a:bodyPr>
          <a:lstStyle/>
          <a:p>
            <a:pPr lvl="0" rtl="0"/>
            <a:r>
              <a:rPr lang="es-ES" noProof="0" dirty="0"/>
              <a:t>Haga clic para modificar los estilos de texto del patrón</a:t>
            </a:r>
          </a:p>
          <a:p>
            <a:pPr lvl="1" rtl="0"/>
            <a:r>
              <a:rPr lang="es-ES" noProof="0" dirty="0"/>
              <a:t>Segundo nivel</a:t>
            </a:r>
          </a:p>
          <a:p>
            <a:pPr lvl="2" rtl="0"/>
            <a:r>
              <a:rPr lang="es-ES" noProof="0" dirty="0"/>
              <a:t>Tercer nivel</a:t>
            </a:r>
          </a:p>
          <a:p>
            <a:pPr lvl="3" rtl="0"/>
            <a:r>
              <a:rPr lang="es-ES" noProof="0" dirty="0"/>
              <a:t>Cuarto nivel</a:t>
            </a:r>
          </a:p>
          <a:p>
            <a:pPr lvl="4" rtl="0"/>
            <a:r>
              <a:rPr lang="es-ES" noProof="0" dirty="0"/>
              <a:t>Quinto nivel</a:t>
            </a:r>
          </a:p>
        </p:txBody>
      </p:sp>
      <p:sp>
        <p:nvSpPr>
          <p:cNvPr id="5" name="Marcador de pie de página 4"/>
          <p:cNvSpPr>
            <a:spLocks noGrp="1"/>
          </p:cNvSpPr>
          <p:nvPr>
            <p:ph type="ftr" sz="quarter" idx="3"/>
          </p:nvPr>
        </p:nvSpPr>
        <p:spPr>
          <a:xfrm>
            <a:off x="1522413" y="6420898"/>
            <a:ext cx="7010399" cy="236030"/>
          </a:xfrm>
          <a:prstGeom prst="rect">
            <a:avLst/>
          </a:prstGeom>
        </p:spPr>
        <p:txBody>
          <a:bodyPr vert="horz" lIns="91440" tIns="45720" rIns="91440" bIns="45720" rtlCol="0" anchor="ctr"/>
          <a:lstStyle>
            <a:lvl1pPr algn="l">
              <a:defRPr sz="1100">
                <a:solidFill>
                  <a:schemeClr val="tx1"/>
                </a:solidFill>
              </a:defRPr>
            </a:lvl1pPr>
          </a:lstStyle>
          <a:p>
            <a:pPr rtl="0"/>
            <a:r>
              <a:rPr lang="es-ES" noProof="0" dirty="0"/>
              <a:t>Agregar un pie de página</a:t>
            </a:r>
          </a:p>
        </p:txBody>
      </p:sp>
      <p:sp>
        <p:nvSpPr>
          <p:cNvPr id="4" name="Marcador de posición de fecha 3"/>
          <p:cNvSpPr>
            <a:spLocks noGrp="1"/>
          </p:cNvSpPr>
          <p:nvPr>
            <p:ph type="dt" sz="half" idx="2"/>
          </p:nvPr>
        </p:nvSpPr>
        <p:spPr>
          <a:xfrm>
            <a:off x="8808721" y="6420898"/>
            <a:ext cx="964036" cy="236030"/>
          </a:xfrm>
          <a:prstGeom prst="rect">
            <a:avLst/>
          </a:prstGeom>
        </p:spPr>
        <p:txBody>
          <a:bodyPr vert="horz" lIns="91440" tIns="45720" rIns="91440" bIns="45720" rtlCol="0" anchor="ctr"/>
          <a:lstStyle>
            <a:lvl1pPr algn="r">
              <a:defRPr sz="1100">
                <a:solidFill>
                  <a:schemeClr val="tx1"/>
                </a:solidFill>
              </a:defRPr>
            </a:lvl1pPr>
          </a:lstStyle>
          <a:p>
            <a:pPr rtl="0"/>
            <a:fld id="{B46F03BC-7675-42FD-9EE3-8F70533A8569}" type="datetime1">
              <a:rPr lang="es-ES" noProof="0" smtClean="0"/>
              <a:t>30/3/22</a:t>
            </a:fld>
            <a:endParaRPr lang="es-ES" noProof="0" dirty="0"/>
          </a:p>
        </p:txBody>
      </p:sp>
      <p:sp>
        <p:nvSpPr>
          <p:cNvPr id="6" name="Marcador de posición de número de diapositiva 5"/>
          <p:cNvSpPr>
            <a:spLocks noGrp="1"/>
          </p:cNvSpPr>
          <p:nvPr>
            <p:ph type="sldNum" sz="quarter" idx="4"/>
          </p:nvPr>
        </p:nvSpPr>
        <p:spPr>
          <a:xfrm>
            <a:off x="10027920" y="6420898"/>
            <a:ext cx="638493" cy="236030"/>
          </a:xfrm>
          <a:prstGeom prst="rect">
            <a:avLst/>
          </a:prstGeom>
        </p:spPr>
        <p:txBody>
          <a:bodyPr vert="horz" lIns="91440" tIns="45720" rIns="91440" bIns="45720" rtlCol="0" anchor="ctr"/>
          <a:lstStyle>
            <a:lvl1pPr algn="r">
              <a:defRPr sz="1100">
                <a:solidFill>
                  <a:schemeClr val="tx1"/>
                </a:solidFill>
              </a:defRPr>
            </a:lvl1pPr>
          </a:lstStyle>
          <a:p>
            <a:pPr rtl="0"/>
            <a:fld id="{693B167E-EA96-4147-81DE-549160052C22}" type="slidenum">
              <a:rPr lang="es-ES" noProof="0" smtClean="0"/>
              <a:pPr rtl="0"/>
              <a:t>‹Nº›</a:t>
            </a:fld>
            <a:endParaRPr lang="es-ES" noProof="0" dirty="0"/>
          </a:p>
        </p:txBody>
      </p:sp>
      <p:sp>
        <p:nvSpPr>
          <p:cNvPr id="38" name="Forma libre 9"/>
          <p:cNvSpPr>
            <a:spLocks/>
          </p:cNvSpPr>
          <p:nvPr/>
        </p:nvSpPr>
        <p:spPr bwMode="white">
          <a:xfrm>
            <a:off x="1057" y="1470256"/>
            <a:ext cx="12186710" cy="191857"/>
          </a:xfrm>
          <a:custGeom>
            <a:avLst/>
            <a:gdLst/>
            <a:ahLst/>
            <a:cxnLst/>
            <a:rect l="l" t="t" r="r" b="b"/>
            <a:pathLst>
              <a:path w="12186710" h="191857">
                <a:moveTo>
                  <a:pt x="1733297" y="74"/>
                </a:moveTo>
                <a:cubicBezTo>
                  <a:pt x="1757698" y="-386"/>
                  <a:pt x="1802930" y="1455"/>
                  <a:pt x="1802930" y="1455"/>
                </a:cubicBezTo>
                <a:cubicBezTo>
                  <a:pt x="1802930" y="1473"/>
                  <a:pt x="1802930" y="4738"/>
                  <a:pt x="1802930" y="8004"/>
                </a:cubicBezTo>
                <a:lnTo>
                  <a:pt x="1807163" y="1455"/>
                </a:lnTo>
                <a:cubicBezTo>
                  <a:pt x="1811395" y="1455"/>
                  <a:pt x="1815627" y="1455"/>
                  <a:pt x="1819859" y="1455"/>
                </a:cubicBezTo>
                <a:lnTo>
                  <a:pt x="1828324" y="1455"/>
                </a:lnTo>
                <a:cubicBezTo>
                  <a:pt x="1830440" y="3093"/>
                  <a:pt x="1830440" y="3093"/>
                  <a:pt x="1832556" y="4730"/>
                </a:cubicBezTo>
                <a:cubicBezTo>
                  <a:pt x="1836788" y="8004"/>
                  <a:pt x="1841021" y="4730"/>
                  <a:pt x="1845253" y="1455"/>
                </a:cubicBezTo>
                <a:lnTo>
                  <a:pt x="1849485" y="8004"/>
                </a:lnTo>
                <a:cubicBezTo>
                  <a:pt x="1857949" y="8004"/>
                  <a:pt x="1857949" y="4730"/>
                  <a:pt x="1870646" y="4730"/>
                </a:cubicBezTo>
                <a:cubicBezTo>
                  <a:pt x="1879111" y="8004"/>
                  <a:pt x="1887575" y="8004"/>
                  <a:pt x="1896040" y="8004"/>
                </a:cubicBezTo>
                <a:cubicBezTo>
                  <a:pt x="1896044" y="11278"/>
                  <a:pt x="1896177" y="11278"/>
                  <a:pt x="1900272" y="11278"/>
                </a:cubicBezTo>
                <a:cubicBezTo>
                  <a:pt x="1908736" y="8004"/>
                  <a:pt x="1921433" y="4730"/>
                  <a:pt x="1934130" y="4730"/>
                </a:cubicBezTo>
                <a:cubicBezTo>
                  <a:pt x="1938362" y="8004"/>
                  <a:pt x="1942594" y="8004"/>
                  <a:pt x="1946826" y="4730"/>
                </a:cubicBezTo>
                <a:cubicBezTo>
                  <a:pt x="1951059" y="8004"/>
                  <a:pt x="1951059" y="8004"/>
                  <a:pt x="1955291" y="8004"/>
                </a:cubicBezTo>
                <a:lnTo>
                  <a:pt x="1972220" y="11278"/>
                </a:lnTo>
                <a:cubicBezTo>
                  <a:pt x="1972220" y="11281"/>
                  <a:pt x="1972220" y="11388"/>
                  <a:pt x="1972220" y="14552"/>
                </a:cubicBezTo>
                <a:cubicBezTo>
                  <a:pt x="1976452" y="11278"/>
                  <a:pt x="1980684" y="11278"/>
                  <a:pt x="1984917" y="11278"/>
                </a:cubicBezTo>
                <a:cubicBezTo>
                  <a:pt x="1989149" y="11278"/>
                  <a:pt x="2018774" y="17826"/>
                  <a:pt x="2023006" y="14552"/>
                </a:cubicBezTo>
                <a:cubicBezTo>
                  <a:pt x="2031471" y="11278"/>
                  <a:pt x="2039935" y="11278"/>
                  <a:pt x="2048400" y="11278"/>
                </a:cubicBezTo>
                <a:cubicBezTo>
                  <a:pt x="2048400" y="8004"/>
                  <a:pt x="2048400" y="8004"/>
                  <a:pt x="2052632" y="4730"/>
                </a:cubicBezTo>
                <a:lnTo>
                  <a:pt x="2056864" y="8004"/>
                </a:lnTo>
                <a:cubicBezTo>
                  <a:pt x="2065329" y="8004"/>
                  <a:pt x="2073793" y="8004"/>
                  <a:pt x="2082258" y="8004"/>
                </a:cubicBezTo>
                <a:cubicBezTo>
                  <a:pt x="2086490" y="8004"/>
                  <a:pt x="2090722" y="8004"/>
                  <a:pt x="2090722" y="4730"/>
                </a:cubicBezTo>
                <a:lnTo>
                  <a:pt x="2094955" y="8004"/>
                </a:lnTo>
                <a:cubicBezTo>
                  <a:pt x="2111883" y="8004"/>
                  <a:pt x="2128812" y="8004"/>
                  <a:pt x="2141509" y="8004"/>
                </a:cubicBezTo>
                <a:cubicBezTo>
                  <a:pt x="2145741" y="11278"/>
                  <a:pt x="2145741" y="11278"/>
                  <a:pt x="2145741" y="14552"/>
                </a:cubicBezTo>
                <a:cubicBezTo>
                  <a:pt x="2149973" y="11278"/>
                  <a:pt x="2154206" y="11278"/>
                  <a:pt x="2158438" y="11278"/>
                </a:cubicBezTo>
                <a:cubicBezTo>
                  <a:pt x="2166902" y="11278"/>
                  <a:pt x="2171135" y="11278"/>
                  <a:pt x="2179599" y="11278"/>
                </a:cubicBezTo>
                <a:cubicBezTo>
                  <a:pt x="2179599" y="11281"/>
                  <a:pt x="2179599" y="11388"/>
                  <a:pt x="2179599" y="14552"/>
                </a:cubicBezTo>
                <a:cubicBezTo>
                  <a:pt x="2183831" y="11278"/>
                  <a:pt x="2183831" y="11278"/>
                  <a:pt x="2188064" y="8004"/>
                </a:cubicBezTo>
                <a:cubicBezTo>
                  <a:pt x="2188069" y="8004"/>
                  <a:pt x="2188211" y="8004"/>
                  <a:pt x="2192296" y="8004"/>
                </a:cubicBezTo>
                <a:cubicBezTo>
                  <a:pt x="2196528" y="8004"/>
                  <a:pt x="2196528" y="4730"/>
                  <a:pt x="2209225" y="4730"/>
                </a:cubicBezTo>
                <a:cubicBezTo>
                  <a:pt x="2209225" y="8004"/>
                  <a:pt x="2213457" y="11278"/>
                  <a:pt x="2217689" y="14552"/>
                </a:cubicBezTo>
                <a:cubicBezTo>
                  <a:pt x="2226154" y="11278"/>
                  <a:pt x="2226154" y="8004"/>
                  <a:pt x="2230386" y="4730"/>
                </a:cubicBezTo>
                <a:cubicBezTo>
                  <a:pt x="2234618" y="4730"/>
                  <a:pt x="2238850" y="11278"/>
                  <a:pt x="2251547" y="8004"/>
                </a:cubicBezTo>
                <a:cubicBezTo>
                  <a:pt x="2251547" y="7999"/>
                  <a:pt x="2251547" y="7876"/>
                  <a:pt x="2251547" y="4730"/>
                </a:cubicBezTo>
                <a:cubicBezTo>
                  <a:pt x="2260011" y="8004"/>
                  <a:pt x="2264244" y="4730"/>
                  <a:pt x="2272708" y="4730"/>
                </a:cubicBezTo>
                <a:cubicBezTo>
                  <a:pt x="2272708" y="8004"/>
                  <a:pt x="2276940" y="8004"/>
                  <a:pt x="2276940" y="11278"/>
                </a:cubicBezTo>
                <a:cubicBezTo>
                  <a:pt x="2281173" y="8004"/>
                  <a:pt x="2281173" y="4730"/>
                  <a:pt x="2281173" y="1455"/>
                </a:cubicBezTo>
                <a:cubicBezTo>
                  <a:pt x="2285405" y="4730"/>
                  <a:pt x="2289637" y="4730"/>
                  <a:pt x="2293869" y="4730"/>
                </a:cubicBezTo>
                <a:lnTo>
                  <a:pt x="2302334" y="1455"/>
                </a:lnTo>
                <a:cubicBezTo>
                  <a:pt x="2319263" y="4730"/>
                  <a:pt x="2323495" y="4730"/>
                  <a:pt x="2331959" y="1455"/>
                </a:cubicBezTo>
                <a:lnTo>
                  <a:pt x="2344656" y="4730"/>
                </a:lnTo>
                <a:cubicBezTo>
                  <a:pt x="2348888" y="4730"/>
                  <a:pt x="2357353" y="4730"/>
                  <a:pt x="2365817" y="1455"/>
                </a:cubicBezTo>
                <a:cubicBezTo>
                  <a:pt x="2370049" y="8004"/>
                  <a:pt x="2374282" y="8004"/>
                  <a:pt x="2382746" y="8004"/>
                </a:cubicBezTo>
                <a:cubicBezTo>
                  <a:pt x="2386978" y="11278"/>
                  <a:pt x="2386978" y="8004"/>
                  <a:pt x="2399675" y="8004"/>
                </a:cubicBezTo>
                <a:cubicBezTo>
                  <a:pt x="2416604" y="11278"/>
                  <a:pt x="2437765" y="8004"/>
                  <a:pt x="2454694" y="8004"/>
                </a:cubicBezTo>
                <a:cubicBezTo>
                  <a:pt x="2454694" y="7999"/>
                  <a:pt x="2454694" y="7876"/>
                  <a:pt x="2454694" y="4730"/>
                </a:cubicBezTo>
                <a:cubicBezTo>
                  <a:pt x="2458926" y="4730"/>
                  <a:pt x="2463159" y="4730"/>
                  <a:pt x="2467391" y="1455"/>
                </a:cubicBezTo>
                <a:cubicBezTo>
                  <a:pt x="2471623" y="4730"/>
                  <a:pt x="2471623" y="8004"/>
                  <a:pt x="2471623" y="11278"/>
                </a:cubicBezTo>
                <a:cubicBezTo>
                  <a:pt x="2480087" y="8004"/>
                  <a:pt x="2484320" y="8004"/>
                  <a:pt x="2492784" y="11278"/>
                </a:cubicBezTo>
                <a:cubicBezTo>
                  <a:pt x="2492784" y="11281"/>
                  <a:pt x="2492784" y="11388"/>
                  <a:pt x="2492784" y="14552"/>
                </a:cubicBezTo>
                <a:cubicBezTo>
                  <a:pt x="2501249" y="11278"/>
                  <a:pt x="2505481" y="11278"/>
                  <a:pt x="2509713" y="11278"/>
                </a:cubicBezTo>
                <a:cubicBezTo>
                  <a:pt x="2530874" y="11278"/>
                  <a:pt x="2556268" y="11278"/>
                  <a:pt x="2577429" y="11278"/>
                </a:cubicBezTo>
                <a:cubicBezTo>
                  <a:pt x="2577429" y="11281"/>
                  <a:pt x="2577429" y="11388"/>
                  <a:pt x="2577429" y="14552"/>
                </a:cubicBezTo>
                <a:lnTo>
                  <a:pt x="2584835" y="12915"/>
                </a:lnTo>
                <a:cubicBezTo>
                  <a:pt x="2598590" y="11278"/>
                  <a:pt x="2615519" y="11278"/>
                  <a:pt x="2628216" y="14552"/>
                </a:cubicBezTo>
                <a:cubicBezTo>
                  <a:pt x="2632448" y="11278"/>
                  <a:pt x="2632448" y="11278"/>
                  <a:pt x="2632448" y="8004"/>
                </a:cubicBezTo>
                <a:cubicBezTo>
                  <a:pt x="2636680" y="8004"/>
                  <a:pt x="2640912" y="11278"/>
                  <a:pt x="2645144" y="11278"/>
                </a:cubicBezTo>
                <a:cubicBezTo>
                  <a:pt x="2657841" y="8004"/>
                  <a:pt x="2670538" y="8004"/>
                  <a:pt x="2683235" y="8004"/>
                </a:cubicBezTo>
                <a:cubicBezTo>
                  <a:pt x="2691699" y="11278"/>
                  <a:pt x="2700163" y="8004"/>
                  <a:pt x="2708628" y="8004"/>
                </a:cubicBezTo>
                <a:cubicBezTo>
                  <a:pt x="2712860" y="11278"/>
                  <a:pt x="2717092" y="11278"/>
                  <a:pt x="2721325" y="11278"/>
                </a:cubicBezTo>
                <a:cubicBezTo>
                  <a:pt x="2721325" y="11281"/>
                  <a:pt x="2721325" y="11388"/>
                  <a:pt x="2721325" y="14552"/>
                </a:cubicBezTo>
                <a:lnTo>
                  <a:pt x="2738254" y="14552"/>
                </a:lnTo>
                <a:cubicBezTo>
                  <a:pt x="2750950" y="14552"/>
                  <a:pt x="2763647" y="11278"/>
                  <a:pt x="2776344" y="11278"/>
                </a:cubicBezTo>
                <a:cubicBezTo>
                  <a:pt x="2776367" y="11287"/>
                  <a:pt x="2784808" y="14552"/>
                  <a:pt x="2784808" y="14552"/>
                </a:cubicBezTo>
                <a:cubicBezTo>
                  <a:pt x="2801737" y="11278"/>
                  <a:pt x="2827130" y="11278"/>
                  <a:pt x="2839827" y="8004"/>
                </a:cubicBezTo>
                <a:cubicBezTo>
                  <a:pt x="2839827" y="4730"/>
                  <a:pt x="2839827" y="1455"/>
                  <a:pt x="2844059" y="1455"/>
                </a:cubicBezTo>
                <a:cubicBezTo>
                  <a:pt x="2844066" y="1455"/>
                  <a:pt x="2844231" y="1455"/>
                  <a:pt x="2848292" y="1455"/>
                </a:cubicBezTo>
                <a:cubicBezTo>
                  <a:pt x="2852524" y="4730"/>
                  <a:pt x="2860988" y="4730"/>
                  <a:pt x="2869453" y="1455"/>
                </a:cubicBezTo>
                <a:lnTo>
                  <a:pt x="2869453" y="8004"/>
                </a:lnTo>
                <a:cubicBezTo>
                  <a:pt x="2877917" y="8004"/>
                  <a:pt x="2886382" y="8004"/>
                  <a:pt x="2894846" y="4730"/>
                </a:cubicBezTo>
                <a:cubicBezTo>
                  <a:pt x="2894868" y="4747"/>
                  <a:pt x="2899100" y="8004"/>
                  <a:pt x="2907543" y="8004"/>
                </a:cubicBezTo>
                <a:cubicBezTo>
                  <a:pt x="2907543" y="7979"/>
                  <a:pt x="2907576" y="4730"/>
                  <a:pt x="2916007" y="4730"/>
                </a:cubicBezTo>
                <a:lnTo>
                  <a:pt x="2937168" y="8004"/>
                </a:lnTo>
                <a:cubicBezTo>
                  <a:pt x="2941401" y="11278"/>
                  <a:pt x="2941401" y="11278"/>
                  <a:pt x="2941401" y="14552"/>
                </a:cubicBezTo>
                <a:cubicBezTo>
                  <a:pt x="2945633" y="11278"/>
                  <a:pt x="2949865" y="11278"/>
                  <a:pt x="2954097" y="11278"/>
                </a:cubicBezTo>
                <a:cubicBezTo>
                  <a:pt x="2958330" y="8004"/>
                  <a:pt x="2958330" y="4730"/>
                  <a:pt x="2958330" y="1455"/>
                </a:cubicBezTo>
                <a:cubicBezTo>
                  <a:pt x="2975258" y="4730"/>
                  <a:pt x="2987955" y="4730"/>
                  <a:pt x="3000652" y="8004"/>
                </a:cubicBezTo>
                <a:cubicBezTo>
                  <a:pt x="3000660" y="8004"/>
                  <a:pt x="3004888" y="8001"/>
                  <a:pt x="3009116" y="4730"/>
                </a:cubicBezTo>
                <a:cubicBezTo>
                  <a:pt x="3013349" y="8004"/>
                  <a:pt x="3017581" y="8004"/>
                  <a:pt x="3021813" y="8004"/>
                </a:cubicBezTo>
                <a:cubicBezTo>
                  <a:pt x="3030277" y="11278"/>
                  <a:pt x="3042974" y="11278"/>
                  <a:pt x="3051439" y="11278"/>
                </a:cubicBezTo>
                <a:cubicBezTo>
                  <a:pt x="3051439" y="11281"/>
                  <a:pt x="3051439" y="11388"/>
                  <a:pt x="3051439" y="14552"/>
                </a:cubicBezTo>
                <a:cubicBezTo>
                  <a:pt x="3059903" y="8004"/>
                  <a:pt x="3059903" y="8004"/>
                  <a:pt x="3059903" y="1455"/>
                </a:cubicBezTo>
                <a:cubicBezTo>
                  <a:pt x="3059903" y="1455"/>
                  <a:pt x="3076832" y="4730"/>
                  <a:pt x="3068368" y="4730"/>
                </a:cubicBezTo>
                <a:cubicBezTo>
                  <a:pt x="3064135" y="8004"/>
                  <a:pt x="3064135" y="11278"/>
                  <a:pt x="3064135" y="14552"/>
                </a:cubicBezTo>
                <a:cubicBezTo>
                  <a:pt x="3068368" y="11278"/>
                  <a:pt x="3072600" y="11278"/>
                  <a:pt x="3076832" y="11278"/>
                </a:cubicBezTo>
                <a:cubicBezTo>
                  <a:pt x="3076832" y="11281"/>
                  <a:pt x="3076832" y="11388"/>
                  <a:pt x="3076832" y="14552"/>
                </a:cubicBezTo>
                <a:lnTo>
                  <a:pt x="3089529" y="11278"/>
                </a:lnTo>
                <a:lnTo>
                  <a:pt x="3110690" y="11278"/>
                </a:lnTo>
                <a:cubicBezTo>
                  <a:pt x="3119154" y="8004"/>
                  <a:pt x="3119154" y="11278"/>
                  <a:pt x="3127619" y="11278"/>
                </a:cubicBezTo>
                <a:cubicBezTo>
                  <a:pt x="3136083" y="8004"/>
                  <a:pt x="3136083" y="14552"/>
                  <a:pt x="3144548" y="14552"/>
                </a:cubicBezTo>
                <a:cubicBezTo>
                  <a:pt x="3144566" y="11278"/>
                  <a:pt x="3148789" y="11278"/>
                  <a:pt x="3153012" y="11278"/>
                </a:cubicBezTo>
                <a:cubicBezTo>
                  <a:pt x="3161477" y="8004"/>
                  <a:pt x="3161477" y="11278"/>
                  <a:pt x="3169941" y="11278"/>
                </a:cubicBezTo>
                <a:cubicBezTo>
                  <a:pt x="3169967" y="11258"/>
                  <a:pt x="3174199" y="8004"/>
                  <a:pt x="3182638" y="8004"/>
                </a:cubicBezTo>
                <a:cubicBezTo>
                  <a:pt x="3182642" y="11278"/>
                  <a:pt x="3182773" y="11278"/>
                  <a:pt x="3186870" y="11278"/>
                </a:cubicBezTo>
                <a:cubicBezTo>
                  <a:pt x="3186870" y="8004"/>
                  <a:pt x="3191102" y="8004"/>
                  <a:pt x="3191102" y="4730"/>
                </a:cubicBezTo>
                <a:cubicBezTo>
                  <a:pt x="3199567" y="8004"/>
                  <a:pt x="3212263" y="8004"/>
                  <a:pt x="3220728" y="8004"/>
                </a:cubicBezTo>
                <a:cubicBezTo>
                  <a:pt x="3233425" y="11278"/>
                  <a:pt x="3250354" y="11278"/>
                  <a:pt x="3263050" y="11278"/>
                </a:cubicBezTo>
                <a:cubicBezTo>
                  <a:pt x="3263050" y="11281"/>
                  <a:pt x="3263050" y="11388"/>
                  <a:pt x="3263050" y="14552"/>
                </a:cubicBezTo>
                <a:lnTo>
                  <a:pt x="3274689" y="12915"/>
                </a:lnTo>
                <a:lnTo>
                  <a:pt x="3284211" y="14552"/>
                </a:lnTo>
                <a:cubicBezTo>
                  <a:pt x="3292676" y="14552"/>
                  <a:pt x="3296908" y="14552"/>
                  <a:pt x="3305373" y="14552"/>
                </a:cubicBezTo>
                <a:cubicBezTo>
                  <a:pt x="3309605" y="14552"/>
                  <a:pt x="3309605" y="17826"/>
                  <a:pt x="3322301" y="14552"/>
                </a:cubicBezTo>
                <a:cubicBezTo>
                  <a:pt x="3330766" y="11278"/>
                  <a:pt x="3334998" y="17826"/>
                  <a:pt x="3339230" y="14552"/>
                </a:cubicBezTo>
                <a:cubicBezTo>
                  <a:pt x="3339261" y="14529"/>
                  <a:pt x="3347703" y="8004"/>
                  <a:pt x="3351927" y="8004"/>
                </a:cubicBezTo>
                <a:cubicBezTo>
                  <a:pt x="3351927" y="8022"/>
                  <a:pt x="3351939" y="14552"/>
                  <a:pt x="3360392" y="14552"/>
                </a:cubicBezTo>
                <a:cubicBezTo>
                  <a:pt x="3364624" y="11278"/>
                  <a:pt x="3364624" y="11278"/>
                  <a:pt x="3368856" y="8004"/>
                </a:cubicBezTo>
                <a:cubicBezTo>
                  <a:pt x="3368856" y="7999"/>
                  <a:pt x="3368856" y="7876"/>
                  <a:pt x="3368856" y="4730"/>
                </a:cubicBezTo>
                <a:cubicBezTo>
                  <a:pt x="3373088" y="8004"/>
                  <a:pt x="3377320" y="8004"/>
                  <a:pt x="3381553" y="8004"/>
                </a:cubicBezTo>
                <a:cubicBezTo>
                  <a:pt x="3385785" y="8004"/>
                  <a:pt x="3385785" y="8004"/>
                  <a:pt x="3390017" y="4730"/>
                </a:cubicBezTo>
                <a:cubicBezTo>
                  <a:pt x="3390017" y="8004"/>
                  <a:pt x="3394249" y="8004"/>
                  <a:pt x="3394249" y="11278"/>
                </a:cubicBezTo>
                <a:cubicBezTo>
                  <a:pt x="3398482" y="11278"/>
                  <a:pt x="3402714" y="11278"/>
                  <a:pt x="3406946" y="11278"/>
                </a:cubicBezTo>
                <a:cubicBezTo>
                  <a:pt x="3411178" y="8004"/>
                  <a:pt x="3415411" y="11278"/>
                  <a:pt x="3419643" y="11278"/>
                </a:cubicBezTo>
                <a:cubicBezTo>
                  <a:pt x="3419643" y="8004"/>
                  <a:pt x="3419643" y="4730"/>
                  <a:pt x="3415411" y="1455"/>
                </a:cubicBezTo>
                <a:cubicBezTo>
                  <a:pt x="3419643" y="1455"/>
                  <a:pt x="3423875" y="1455"/>
                  <a:pt x="3428107" y="1455"/>
                </a:cubicBezTo>
                <a:lnTo>
                  <a:pt x="3436572" y="4730"/>
                </a:lnTo>
                <a:cubicBezTo>
                  <a:pt x="3436572" y="8004"/>
                  <a:pt x="3436572" y="8004"/>
                  <a:pt x="3436572" y="11278"/>
                </a:cubicBezTo>
                <a:cubicBezTo>
                  <a:pt x="3445036" y="11278"/>
                  <a:pt x="3453501" y="8004"/>
                  <a:pt x="3461965" y="8004"/>
                </a:cubicBezTo>
                <a:lnTo>
                  <a:pt x="3461965" y="14552"/>
                </a:lnTo>
                <a:cubicBezTo>
                  <a:pt x="3470430" y="14552"/>
                  <a:pt x="3487358" y="8004"/>
                  <a:pt x="3508520" y="11278"/>
                </a:cubicBezTo>
                <a:cubicBezTo>
                  <a:pt x="3508520" y="11281"/>
                  <a:pt x="3508520" y="11388"/>
                  <a:pt x="3508520" y="14552"/>
                </a:cubicBezTo>
                <a:cubicBezTo>
                  <a:pt x="3516984" y="14552"/>
                  <a:pt x="3525449" y="14552"/>
                  <a:pt x="3533913" y="14552"/>
                </a:cubicBezTo>
                <a:cubicBezTo>
                  <a:pt x="3538145" y="14552"/>
                  <a:pt x="3538145" y="14552"/>
                  <a:pt x="3542377" y="14552"/>
                </a:cubicBezTo>
                <a:cubicBezTo>
                  <a:pt x="3550842" y="11278"/>
                  <a:pt x="3559306" y="11278"/>
                  <a:pt x="3567771" y="11278"/>
                </a:cubicBezTo>
                <a:cubicBezTo>
                  <a:pt x="3588932" y="11278"/>
                  <a:pt x="3605861" y="11278"/>
                  <a:pt x="3627022" y="14552"/>
                </a:cubicBezTo>
                <a:cubicBezTo>
                  <a:pt x="3635487" y="8004"/>
                  <a:pt x="3639719" y="14552"/>
                  <a:pt x="3639719" y="14552"/>
                </a:cubicBezTo>
                <a:cubicBezTo>
                  <a:pt x="3643951" y="11278"/>
                  <a:pt x="3648183" y="11278"/>
                  <a:pt x="3656648" y="11278"/>
                </a:cubicBezTo>
                <a:cubicBezTo>
                  <a:pt x="3656648" y="11281"/>
                  <a:pt x="3656648" y="11388"/>
                  <a:pt x="3656648" y="14552"/>
                </a:cubicBezTo>
                <a:cubicBezTo>
                  <a:pt x="3656653" y="14552"/>
                  <a:pt x="3656807" y="14552"/>
                  <a:pt x="3660880" y="14552"/>
                </a:cubicBezTo>
                <a:cubicBezTo>
                  <a:pt x="3660893" y="14532"/>
                  <a:pt x="3665125" y="8009"/>
                  <a:pt x="3673577" y="11278"/>
                </a:cubicBezTo>
                <a:cubicBezTo>
                  <a:pt x="3677809" y="11278"/>
                  <a:pt x="3673577" y="17826"/>
                  <a:pt x="3682041" y="14552"/>
                </a:cubicBezTo>
                <a:lnTo>
                  <a:pt x="3686273" y="11278"/>
                </a:lnTo>
                <a:cubicBezTo>
                  <a:pt x="3690506" y="11278"/>
                  <a:pt x="3694738" y="11278"/>
                  <a:pt x="3698970" y="11278"/>
                </a:cubicBezTo>
                <a:cubicBezTo>
                  <a:pt x="3703202" y="8022"/>
                  <a:pt x="3703226" y="11278"/>
                  <a:pt x="3711667" y="11278"/>
                </a:cubicBezTo>
                <a:cubicBezTo>
                  <a:pt x="3728596" y="8004"/>
                  <a:pt x="3741292" y="8004"/>
                  <a:pt x="3753989" y="8004"/>
                </a:cubicBezTo>
                <a:cubicBezTo>
                  <a:pt x="3762453" y="11278"/>
                  <a:pt x="3770918" y="8004"/>
                  <a:pt x="3783615" y="8004"/>
                </a:cubicBezTo>
                <a:cubicBezTo>
                  <a:pt x="3787847" y="11278"/>
                  <a:pt x="3792079" y="11278"/>
                  <a:pt x="3796311" y="11278"/>
                </a:cubicBezTo>
                <a:cubicBezTo>
                  <a:pt x="3796311" y="11281"/>
                  <a:pt x="3796311" y="11388"/>
                  <a:pt x="3796311" y="14552"/>
                </a:cubicBezTo>
                <a:cubicBezTo>
                  <a:pt x="3800544" y="14552"/>
                  <a:pt x="3804776" y="14552"/>
                  <a:pt x="3809008" y="14552"/>
                </a:cubicBezTo>
                <a:lnTo>
                  <a:pt x="3813240" y="14552"/>
                </a:lnTo>
                <a:cubicBezTo>
                  <a:pt x="3813246" y="14552"/>
                  <a:pt x="3813396" y="14552"/>
                  <a:pt x="3817472" y="14552"/>
                </a:cubicBezTo>
                <a:cubicBezTo>
                  <a:pt x="3817476" y="11278"/>
                  <a:pt x="3817603" y="11278"/>
                  <a:pt x="3821705" y="11278"/>
                </a:cubicBezTo>
                <a:cubicBezTo>
                  <a:pt x="3821705" y="11290"/>
                  <a:pt x="3821712" y="14552"/>
                  <a:pt x="3825937" y="14552"/>
                </a:cubicBezTo>
                <a:cubicBezTo>
                  <a:pt x="3834401" y="14552"/>
                  <a:pt x="3842866" y="14552"/>
                  <a:pt x="3851330" y="14552"/>
                </a:cubicBezTo>
                <a:cubicBezTo>
                  <a:pt x="3859795" y="11278"/>
                  <a:pt x="3868259" y="14552"/>
                  <a:pt x="3876724" y="14552"/>
                </a:cubicBezTo>
                <a:cubicBezTo>
                  <a:pt x="3889420" y="11278"/>
                  <a:pt x="3902117" y="11278"/>
                  <a:pt x="3910582" y="11278"/>
                </a:cubicBezTo>
                <a:cubicBezTo>
                  <a:pt x="3910582" y="11281"/>
                  <a:pt x="3910582" y="11388"/>
                  <a:pt x="3910582" y="14552"/>
                </a:cubicBezTo>
                <a:lnTo>
                  <a:pt x="3919046" y="14552"/>
                </a:lnTo>
                <a:cubicBezTo>
                  <a:pt x="3923278" y="17826"/>
                  <a:pt x="3948672" y="11278"/>
                  <a:pt x="3961368" y="14552"/>
                </a:cubicBezTo>
                <a:cubicBezTo>
                  <a:pt x="3965601" y="14552"/>
                  <a:pt x="3974065" y="14552"/>
                  <a:pt x="3982529" y="14552"/>
                </a:cubicBezTo>
                <a:cubicBezTo>
                  <a:pt x="3982533" y="17826"/>
                  <a:pt x="3982661" y="17826"/>
                  <a:pt x="3986762" y="17826"/>
                </a:cubicBezTo>
                <a:cubicBezTo>
                  <a:pt x="3990994" y="14552"/>
                  <a:pt x="3990994" y="14552"/>
                  <a:pt x="3995226" y="11278"/>
                </a:cubicBezTo>
                <a:cubicBezTo>
                  <a:pt x="4003691" y="11278"/>
                  <a:pt x="4012155" y="11278"/>
                  <a:pt x="4020620" y="14552"/>
                </a:cubicBezTo>
                <a:cubicBezTo>
                  <a:pt x="4024852" y="11278"/>
                  <a:pt x="4024852" y="11278"/>
                  <a:pt x="4029084" y="11278"/>
                </a:cubicBezTo>
                <a:lnTo>
                  <a:pt x="4036490" y="9641"/>
                </a:lnTo>
                <a:cubicBezTo>
                  <a:pt x="4040723" y="8822"/>
                  <a:pt x="4039665" y="8004"/>
                  <a:pt x="4041781" y="8004"/>
                </a:cubicBezTo>
                <a:lnTo>
                  <a:pt x="4052890" y="9641"/>
                </a:lnTo>
                <a:cubicBezTo>
                  <a:pt x="4071406" y="14552"/>
                  <a:pt x="4088335" y="8004"/>
                  <a:pt x="4088335" y="8004"/>
                </a:cubicBezTo>
                <a:cubicBezTo>
                  <a:pt x="4096800" y="8004"/>
                  <a:pt x="4101032" y="8004"/>
                  <a:pt x="4109496" y="8004"/>
                </a:cubicBezTo>
                <a:cubicBezTo>
                  <a:pt x="4126425" y="11278"/>
                  <a:pt x="4147586" y="11278"/>
                  <a:pt x="4168748" y="11278"/>
                </a:cubicBezTo>
                <a:cubicBezTo>
                  <a:pt x="4168748" y="11284"/>
                  <a:pt x="4168748" y="11421"/>
                  <a:pt x="4168748" y="14552"/>
                </a:cubicBezTo>
                <a:cubicBezTo>
                  <a:pt x="4189909" y="11278"/>
                  <a:pt x="4215302" y="8004"/>
                  <a:pt x="4236463" y="4730"/>
                </a:cubicBezTo>
                <a:cubicBezTo>
                  <a:pt x="4236463" y="8004"/>
                  <a:pt x="4236463" y="8004"/>
                  <a:pt x="4236463" y="11278"/>
                </a:cubicBezTo>
                <a:lnTo>
                  <a:pt x="4244928" y="11278"/>
                </a:lnTo>
                <a:cubicBezTo>
                  <a:pt x="4244928" y="8004"/>
                  <a:pt x="4244928" y="8004"/>
                  <a:pt x="4244928" y="4730"/>
                </a:cubicBezTo>
                <a:cubicBezTo>
                  <a:pt x="4257625" y="4730"/>
                  <a:pt x="4266089" y="4730"/>
                  <a:pt x="4278786" y="4730"/>
                </a:cubicBezTo>
                <a:cubicBezTo>
                  <a:pt x="4278786" y="8004"/>
                  <a:pt x="4278786" y="8004"/>
                  <a:pt x="4283018" y="11278"/>
                </a:cubicBezTo>
                <a:cubicBezTo>
                  <a:pt x="4283030" y="11278"/>
                  <a:pt x="4287256" y="11278"/>
                  <a:pt x="4291482" y="11278"/>
                </a:cubicBezTo>
                <a:cubicBezTo>
                  <a:pt x="4291482" y="11284"/>
                  <a:pt x="4291482" y="11421"/>
                  <a:pt x="4291482" y="14552"/>
                </a:cubicBezTo>
                <a:cubicBezTo>
                  <a:pt x="4291487" y="14552"/>
                  <a:pt x="4291616" y="14552"/>
                  <a:pt x="4295715" y="14552"/>
                </a:cubicBezTo>
                <a:cubicBezTo>
                  <a:pt x="4304179" y="11278"/>
                  <a:pt x="4316876" y="11278"/>
                  <a:pt x="4325340" y="11278"/>
                </a:cubicBezTo>
                <a:cubicBezTo>
                  <a:pt x="4325352" y="11288"/>
                  <a:pt x="4329585" y="14552"/>
                  <a:pt x="4338037" y="14552"/>
                </a:cubicBezTo>
                <a:cubicBezTo>
                  <a:pt x="4338037" y="11278"/>
                  <a:pt x="4342269" y="11278"/>
                  <a:pt x="4342269" y="8004"/>
                </a:cubicBezTo>
                <a:cubicBezTo>
                  <a:pt x="4350734" y="8004"/>
                  <a:pt x="4363430" y="11278"/>
                  <a:pt x="4371895" y="11278"/>
                </a:cubicBezTo>
                <a:lnTo>
                  <a:pt x="4376127" y="14552"/>
                </a:lnTo>
                <a:cubicBezTo>
                  <a:pt x="4397288" y="14552"/>
                  <a:pt x="4409985" y="14552"/>
                  <a:pt x="4426914" y="14552"/>
                </a:cubicBezTo>
                <a:cubicBezTo>
                  <a:pt x="4426914" y="14529"/>
                  <a:pt x="4426929" y="11267"/>
                  <a:pt x="4431146" y="8004"/>
                </a:cubicBezTo>
                <a:cubicBezTo>
                  <a:pt x="4443843" y="8004"/>
                  <a:pt x="4456539" y="8004"/>
                  <a:pt x="4473468" y="8004"/>
                </a:cubicBezTo>
                <a:cubicBezTo>
                  <a:pt x="4473468" y="7996"/>
                  <a:pt x="4473468" y="7841"/>
                  <a:pt x="4473468" y="4730"/>
                </a:cubicBezTo>
                <a:cubicBezTo>
                  <a:pt x="4486165" y="8004"/>
                  <a:pt x="4490397" y="8004"/>
                  <a:pt x="4498862" y="8004"/>
                </a:cubicBezTo>
                <a:cubicBezTo>
                  <a:pt x="4503094" y="11278"/>
                  <a:pt x="4507326" y="11278"/>
                  <a:pt x="4511558" y="11278"/>
                </a:cubicBezTo>
                <a:cubicBezTo>
                  <a:pt x="4511558" y="11285"/>
                  <a:pt x="4511558" y="11432"/>
                  <a:pt x="4511558" y="14552"/>
                </a:cubicBezTo>
                <a:lnTo>
                  <a:pt x="4528487" y="14552"/>
                </a:lnTo>
                <a:lnTo>
                  <a:pt x="4535894" y="15780"/>
                </a:lnTo>
                <a:cubicBezTo>
                  <a:pt x="4549649" y="11278"/>
                  <a:pt x="4562345" y="14552"/>
                  <a:pt x="4562345" y="14552"/>
                </a:cubicBezTo>
                <a:cubicBezTo>
                  <a:pt x="4570810" y="11278"/>
                  <a:pt x="4583506" y="11278"/>
                  <a:pt x="4591971" y="11278"/>
                </a:cubicBezTo>
                <a:cubicBezTo>
                  <a:pt x="4600435" y="8004"/>
                  <a:pt x="4608900" y="8004"/>
                  <a:pt x="4621596" y="8004"/>
                </a:cubicBezTo>
                <a:cubicBezTo>
                  <a:pt x="4621600" y="11278"/>
                  <a:pt x="4621719" y="11278"/>
                  <a:pt x="4625829" y="11278"/>
                </a:cubicBezTo>
                <a:cubicBezTo>
                  <a:pt x="4625849" y="8004"/>
                  <a:pt x="4630071" y="8004"/>
                  <a:pt x="4634293" y="8004"/>
                </a:cubicBezTo>
                <a:cubicBezTo>
                  <a:pt x="4634293" y="7996"/>
                  <a:pt x="4634293" y="7841"/>
                  <a:pt x="4634293" y="4730"/>
                </a:cubicBezTo>
                <a:cubicBezTo>
                  <a:pt x="4651222" y="1455"/>
                  <a:pt x="4668151" y="8004"/>
                  <a:pt x="4680848" y="1455"/>
                </a:cubicBezTo>
                <a:cubicBezTo>
                  <a:pt x="4689312" y="4730"/>
                  <a:pt x="4689312" y="8004"/>
                  <a:pt x="4689312" y="11278"/>
                </a:cubicBezTo>
                <a:cubicBezTo>
                  <a:pt x="4693544" y="8004"/>
                  <a:pt x="4693544" y="4730"/>
                  <a:pt x="4693544" y="1455"/>
                </a:cubicBezTo>
                <a:cubicBezTo>
                  <a:pt x="4697777" y="1455"/>
                  <a:pt x="4702009" y="1455"/>
                  <a:pt x="4706241" y="1455"/>
                </a:cubicBezTo>
                <a:cubicBezTo>
                  <a:pt x="4710473" y="1455"/>
                  <a:pt x="4710473" y="4730"/>
                  <a:pt x="4710473" y="8004"/>
                </a:cubicBezTo>
                <a:cubicBezTo>
                  <a:pt x="4718938" y="8004"/>
                  <a:pt x="4752796" y="4730"/>
                  <a:pt x="4769725" y="8004"/>
                </a:cubicBezTo>
                <a:cubicBezTo>
                  <a:pt x="4778189" y="11278"/>
                  <a:pt x="4795118" y="17826"/>
                  <a:pt x="4812047" y="14552"/>
                </a:cubicBezTo>
                <a:cubicBezTo>
                  <a:pt x="4812081" y="14526"/>
                  <a:pt x="4820520" y="7997"/>
                  <a:pt x="4824744" y="4730"/>
                </a:cubicBezTo>
                <a:cubicBezTo>
                  <a:pt x="4828976" y="11278"/>
                  <a:pt x="4828976" y="11278"/>
                  <a:pt x="4828976" y="14552"/>
                </a:cubicBezTo>
                <a:lnTo>
                  <a:pt x="4837440" y="4730"/>
                </a:lnTo>
                <a:lnTo>
                  <a:pt x="4850137" y="8004"/>
                </a:lnTo>
                <a:cubicBezTo>
                  <a:pt x="4867066" y="8004"/>
                  <a:pt x="4883995" y="8004"/>
                  <a:pt x="4905156" y="8004"/>
                </a:cubicBezTo>
                <a:cubicBezTo>
                  <a:pt x="4909388" y="11278"/>
                  <a:pt x="4913620" y="11278"/>
                  <a:pt x="4922085" y="11278"/>
                </a:cubicBezTo>
                <a:cubicBezTo>
                  <a:pt x="4922085" y="11295"/>
                  <a:pt x="4922095" y="14552"/>
                  <a:pt x="4926317" y="14552"/>
                </a:cubicBezTo>
                <a:cubicBezTo>
                  <a:pt x="4934782" y="14552"/>
                  <a:pt x="4955943" y="11278"/>
                  <a:pt x="4968639" y="14552"/>
                </a:cubicBezTo>
                <a:lnTo>
                  <a:pt x="4985568" y="14552"/>
                </a:lnTo>
                <a:cubicBezTo>
                  <a:pt x="4989801" y="17826"/>
                  <a:pt x="4994033" y="17826"/>
                  <a:pt x="5002497" y="14552"/>
                </a:cubicBezTo>
                <a:cubicBezTo>
                  <a:pt x="5004613" y="12915"/>
                  <a:pt x="5004613" y="12915"/>
                  <a:pt x="5006729" y="11278"/>
                </a:cubicBezTo>
                <a:cubicBezTo>
                  <a:pt x="5010962" y="8004"/>
                  <a:pt x="5027891" y="11278"/>
                  <a:pt x="5036355" y="11278"/>
                </a:cubicBezTo>
                <a:cubicBezTo>
                  <a:pt x="5057516" y="4730"/>
                  <a:pt x="5082910" y="11278"/>
                  <a:pt x="5099839" y="11278"/>
                </a:cubicBezTo>
                <a:cubicBezTo>
                  <a:pt x="5099839" y="8004"/>
                  <a:pt x="5099839" y="4730"/>
                  <a:pt x="5099839" y="1455"/>
                </a:cubicBezTo>
                <a:cubicBezTo>
                  <a:pt x="5099844" y="1455"/>
                  <a:pt x="5099984" y="1455"/>
                  <a:pt x="5104071" y="1455"/>
                </a:cubicBezTo>
                <a:cubicBezTo>
                  <a:pt x="5104071" y="4730"/>
                  <a:pt x="5108303" y="4730"/>
                  <a:pt x="5108303" y="11278"/>
                </a:cubicBezTo>
                <a:cubicBezTo>
                  <a:pt x="5116767" y="11278"/>
                  <a:pt x="5116767" y="11278"/>
                  <a:pt x="5125232" y="8004"/>
                </a:cubicBezTo>
                <a:cubicBezTo>
                  <a:pt x="5125232" y="7996"/>
                  <a:pt x="5125232" y="7841"/>
                  <a:pt x="5125232" y="4730"/>
                </a:cubicBezTo>
                <a:cubicBezTo>
                  <a:pt x="5129464" y="4730"/>
                  <a:pt x="5133696" y="11278"/>
                  <a:pt x="5133696" y="11278"/>
                </a:cubicBezTo>
                <a:cubicBezTo>
                  <a:pt x="5142161" y="11278"/>
                  <a:pt x="5146393" y="8004"/>
                  <a:pt x="5154858" y="8004"/>
                </a:cubicBezTo>
                <a:cubicBezTo>
                  <a:pt x="5154881" y="8022"/>
                  <a:pt x="5159113" y="11278"/>
                  <a:pt x="5167554" y="11278"/>
                </a:cubicBezTo>
                <a:cubicBezTo>
                  <a:pt x="5171786" y="8004"/>
                  <a:pt x="5171786" y="8004"/>
                  <a:pt x="5171786" y="4730"/>
                </a:cubicBezTo>
                <a:cubicBezTo>
                  <a:pt x="5180251" y="4730"/>
                  <a:pt x="5180251" y="8004"/>
                  <a:pt x="5188715" y="8004"/>
                </a:cubicBezTo>
                <a:cubicBezTo>
                  <a:pt x="5188715" y="7996"/>
                  <a:pt x="5188715" y="7841"/>
                  <a:pt x="5188715" y="4730"/>
                </a:cubicBezTo>
                <a:cubicBezTo>
                  <a:pt x="5197180" y="4730"/>
                  <a:pt x="5197180" y="11278"/>
                  <a:pt x="5205644" y="11278"/>
                </a:cubicBezTo>
                <a:cubicBezTo>
                  <a:pt x="5209877" y="8004"/>
                  <a:pt x="5209877" y="8004"/>
                  <a:pt x="5209877" y="4730"/>
                </a:cubicBezTo>
                <a:cubicBezTo>
                  <a:pt x="5218341" y="8004"/>
                  <a:pt x="5222573" y="8004"/>
                  <a:pt x="5231038" y="8004"/>
                </a:cubicBezTo>
                <a:cubicBezTo>
                  <a:pt x="5231038" y="7996"/>
                  <a:pt x="5231038" y="7841"/>
                  <a:pt x="5231038" y="4730"/>
                </a:cubicBezTo>
                <a:cubicBezTo>
                  <a:pt x="5235270" y="4730"/>
                  <a:pt x="5239502" y="4730"/>
                  <a:pt x="5243734" y="4730"/>
                </a:cubicBezTo>
                <a:cubicBezTo>
                  <a:pt x="5243738" y="8004"/>
                  <a:pt x="5243855" y="8004"/>
                  <a:pt x="5247967" y="8004"/>
                </a:cubicBezTo>
                <a:cubicBezTo>
                  <a:pt x="5247967" y="7996"/>
                  <a:pt x="5247967" y="7841"/>
                  <a:pt x="5247967" y="4730"/>
                </a:cubicBezTo>
                <a:cubicBezTo>
                  <a:pt x="5252199" y="4730"/>
                  <a:pt x="5256431" y="4730"/>
                  <a:pt x="5264896" y="4730"/>
                </a:cubicBezTo>
                <a:cubicBezTo>
                  <a:pt x="5264896" y="8004"/>
                  <a:pt x="5264896" y="8004"/>
                  <a:pt x="5264896" y="11278"/>
                </a:cubicBezTo>
                <a:cubicBezTo>
                  <a:pt x="5269128" y="11278"/>
                  <a:pt x="5277592" y="11278"/>
                  <a:pt x="5281824" y="14552"/>
                </a:cubicBezTo>
                <a:cubicBezTo>
                  <a:pt x="5281824" y="14525"/>
                  <a:pt x="5281860" y="11278"/>
                  <a:pt x="5290289" y="11278"/>
                </a:cubicBezTo>
                <a:cubicBezTo>
                  <a:pt x="5290289" y="11294"/>
                  <a:pt x="5290309" y="14552"/>
                  <a:pt x="5298753" y="14552"/>
                </a:cubicBezTo>
                <a:cubicBezTo>
                  <a:pt x="5298753" y="14525"/>
                  <a:pt x="5298789" y="11278"/>
                  <a:pt x="5307218" y="11278"/>
                </a:cubicBezTo>
                <a:cubicBezTo>
                  <a:pt x="5307218" y="11285"/>
                  <a:pt x="5307218" y="11432"/>
                  <a:pt x="5307218" y="14552"/>
                </a:cubicBezTo>
                <a:cubicBezTo>
                  <a:pt x="5311450" y="14552"/>
                  <a:pt x="5311450" y="14552"/>
                  <a:pt x="5315682" y="14552"/>
                </a:cubicBezTo>
                <a:cubicBezTo>
                  <a:pt x="5319915" y="17826"/>
                  <a:pt x="5328379" y="11278"/>
                  <a:pt x="5336843" y="14552"/>
                </a:cubicBezTo>
                <a:lnTo>
                  <a:pt x="5345308" y="11278"/>
                </a:lnTo>
                <a:cubicBezTo>
                  <a:pt x="5358005" y="11278"/>
                  <a:pt x="5370701" y="11278"/>
                  <a:pt x="5387630" y="11278"/>
                </a:cubicBezTo>
                <a:cubicBezTo>
                  <a:pt x="5387630" y="11285"/>
                  <a:pt x="5387630" y="11432"/>
                  <a:pt x="5387630" y="14552"/>
                </a:cubicBezTo>
                <a:lnTo>
                  <a:pt x="5395037" y="12915"/>
                </a:lnTo>
                <a:cubicBezTo>
                  <a:pt x="5404559" y="11278"/>
                  <a:pt x="5413024" y="11278"/>
                  <a:pt x="5425720" y="11278"/>
                </a:cubicBezTo>
                <a:cubicBezTo>
                  <a:pt x="5425720" y="11295"/>
                  <a:pt x="5425731" y="14552"/>
                  <a:pt x="5429953" y="14552"/>
                </a:cubicBezTo>
                <a:cubicBezTo>
                  <a:pt x="5438417" y="17826"/>
                  <a:pt x="5442649" y="14552"/>
                  <a:pt x="5442649" y="14552"/>
                </a:cubicBezTo>
                <a:cubicBezTo>
                  <a:pt x="5463810" y="11278"/>
                  <a:pt x="5489204" y="14552"/>
                  <a:pt x="5497668" y="17826"/>
                </a:cubicBezTo>
                <a:cubicBezTo>
                  <a:pt x="5506133" y="11278"/>
                  <a:pt x="5514597" y="11278"/>
                  <a:pt x="5518829" y="8004"/>
                </a:cubicBezTo>
                <a:cubicBezTo>
                  <a:pt x="5518852" y="8027"/>
                  <a:pt x="5531522" y="21095"/>
                  <a:pt x="5527294" y="14552"/>
                </a:cubicBezTo>
                <a:cubicBezTo>
                  <a:pt x="5535758" y="8004"/>
                  <a:pt x="5535758" y="8004"/>
                  <a:pt x="5539991" y="4730"/>
                </a:cubicBezTo>
                <a:cubicBezTo>
                  <a:pt x="5540007" y="4730"/>
                  <a:pt x="5544231" y="4730"/>
                  <a:pt x="5548455" y="4730"/>
                </a:cubicBezTo>
                <a:cubicBezTo>
                  <a:pt x="5547397" y="9641"/>
                  <a:pt x="5548455" y="9641"/>
                  <a:pt x="5552687" y="11278"/>
                </a:cubicBezTo>
                <a:cubicBezTo>
                  <a:pt x="5552687" y="11285"/>
                  <a:pt x="5552687" y="11432"/>
                  <a:pt x="5552687" y="14552"/>
                </a:cubicBezTo>
                <a:cubicBezTo>
                  <a:pt x="5552694" y="14552"/>
                  <a:pt x="5552844" y="14552"/>
                  <a:pt x="5556919" y="14552"/>
                </a:cubicBezTo>
                <a:cubicBezTo>
                  <a:pt x="5556919" y="11278"/>
                  <a:pt x="5556919" y="8004"/>
                  <a:pt x="5556919" y="4730"/>
                </a:cubicBezTo>
                <a:cubicBezTo>
                  <a:pt x="5561152" y="4730"/>
                  <a:pt x="5569616" y="4730"/>
                  <a:pt x="5578081" y="4730"/>
                </a:cubicBezTo>
                <a:cubicBezTo>
                  <a:pt x="5578081" y="8004"/>
                  <a:pt x="5578081" y="8004"/>
                  <a:pt x="5582313" y="11278"/>
                </a:cubicBezTo>
                <a:cubicBezTo>
                  <a:pt x="5599242" y="11278"/>
                  <a:pt x="5611938" y="11278"/>
                  <a:pt x="5628867" y="11278"/>
                </a:cubicBezTo>
                <a:lnTo>
                  <a:pt x="5638390" y="10050"/>
                </a:lnTo>
                <a:cubicBezTo>
                  <a:pt x="5639448" y="11278"/>
                  <a:pt x="5639448" y="12915"/>
                  <a:pt x="5641564" y="14552"/>
                </a:cubicBezTo>
                <a:cubicBezTo>
                  <a:pt x="5645796" y="14552"/>
                  <a:pt x="5650029" y="14552"/>
                  <a:pt x="5654261" y="14552"/>
                </a:cubicBezTo>
                <a:cubicBezTo>
                  <a:pt x="5654261" y="11278"/>
                  <a:pt x="5654261" y="11278"/>
                  <a:pt x="5654261" y="8004"/>
                </a:cubicBezTo>
                <a:lnTo>
                  <a:pt x="5661667" y="11278"/>
                </a:lnTo>
                <a:cubicBezTo>
                  <a:pt x="5662725" y="12097"/>
                  <a:pt x="5662725" y="12915"/>
                  <a:pt x="5662725" y="14552"/>
                </a:cubicBezTo>
                <a:cubicBezTo>
                  <a:pt x="5671190" y="11278"/>
                  <a:pt x="5683886" y="8004"/>
                  <a:pt x="5692351" y="11278"/>
                </a:cubicBezTo>
                <a:cubicBezTo>
                  <a:pt x="5692351" y="11285"/>
                  <a:pt x="5692351" y="11432"/>
                  <a:pt x="5692351" y="14552"/>
                </a:cubicBezTo>
                <a:cubicBezTo>
                  <a:pt x="5696583" y="14552"/>
                  <a:pt x="5696583" y="14552"/>
                  <a:pt x="5700815" y="14552"/>
                </a:cubicBezTo>
                <a:cubicBezTo>
                  <a:pt x="5709280" y="11278"/>
                  <a:pt x="5717744" y="11278"/>
                  <a:pt x="5726209" y="11278"/>
                </a:cubicBezTo>
                <a:cubicBezTo>
                  <a:pt x="5730441" y="11278"/>
                  <a:pt x="5734673" y="11278"/>
                  <a:pt x="5743138" y="14552"/>
                </a:cubicBezTo>
                <a:cubicBezTo>
                  <a:pt x="5743138" y="11278"/>
                  <a:pt x="5747370" y="8004"/>
                  <a:pt x="5751602" y="4730"/>
                </a:cubicBezTo>
                <a:cubicBezTo>
                  <a:pt x="5755834" y="8004"/>
                  <a:pt x="5760067" y="8004"/>
                  <a:pt x="5764299" y="8004"/>
                </a:cubicBezTo>
                <a:cubicBezTo>
                  <a:pt x="5764299" y="7996"/>
                  <a:pt x="5764299" y="7841"/>
                  <a:pt x="5764299" y="4730"/>
                </a:cubicBezTo>
                <a:cubicBezTo>
                  <a:pt x="5781228" y="4730"/>
                  <a:pt x="5785460" y="4730"/>
                  <a:pt x="5798157" y="4730"/>
                </a:cubicBezTo>
                <a:lnTo>
                  <a:pt x="5806621" y="1455"/>
                </a:lnTo>
                <a:cubicBezTo>
                  <a:pt x="5808737" y="3093"/>
                  <a:pt x="5808737" y="3093"/>
                  <a:pt x="5810853" y="4730"/>
                </a:cubicBezTo>
                <a:cubicBezTo>
                  <a:pt x="5815086" y="8004"/>
                  <a:pt x="5819318" y="8004"/>
                  <a:pt x="5823550" y="4730"/>
                </a:cubicBezTo>
                <a:lnTo>
                  <a:pt x="5832015" y="8004"/>
                </a:lnTo>
                <a:cubicBezTo>
                  <a:pt x="5857408" y="14552"/>
                  <a:pt x="5903962" y="8004"/>
                  <a:pt x="5920891" y="4730"/>
                </a:cubicBezTo>
                <a:cubicBezTo>
                  <a:pt x="5929356" y="8004"/>
                  <a:pt x="5937820" y="8004"/>
                  <a:pt x="5946285" y="8004"/>
                </a:cubicBezTo>
                <a:cubicBezTo>
                  <a:pt x="5946285" y="11278"/>
                  <a:pt x="5950517" y="11278"/>
                  <a:pt x="5950517" y="14552"/>
                </a:cubicBezTo>
                <a:cubicBezTo>
                  <a:pt x="5958981" y="11278"/>
                  <a:pt x="5971678" y="11278"/>
                  <a:pt x="5980143" y="11278"/>
                </a:cubicBezTo>
                <a:cubicBezTo>
                  <a:pt x="5980143" y="8004"/>
                  <a:pt x="5980143" y="8004"/>
                  <a:pt x="5980143" y="4730"/>
                </a:cubicBezTo>
                <a:lnTo>
                  <a:pt x="5988607" y="4730"/>
                </a:lnTo>
                <a:cubicBezTo>
                  <a:pt x="5988607" y="8004"/>
                  <a:pt x="5988607" y="11278"/>
                  <a:pt x="5988607" y="14552"/>
                </a:cubicBezTo>
                <a:cubicBezTo>
                  <a:pt x="5997072" y="11278"/>
                  <a:pt x="6001304" y="11278"/>
                  <a:pt x="6005536" y="11278"/>
                </a:cubicBezTo>
                <a:lnTo>
                  <a:pt x="6022465" y="11278"/>
                </a:lnTo>
                <a:cubicBezTo>
                  <a:pt x="6039394" y="8004"/>
                  <a:pt x="6056323" y="11278"/>
                  <a:pt x="6077484" y="11278"/>
                </a:cubicBezTo>
                <a:cubicBezTo>
                  <a:pt x="6077501" y="11291"/>
                  <a:pt x="6081733" y="14552"/>
                  <a:pt x="6090181" y="14552"/>
                </a:cubicBezTo>
                <a:cubicBezTo>
                  <a:pt x="6107110" y="11278"/>
                  <a:pt x="6128271" y="11278"/>
                  <a:pt x="6145200" y="11278"/>
                </a:cubicBezTo>
                <a:cubicBezTo>
                  <a:pt x="6149432" y="8004"/>
                  <a:pt x="6149432" y="8004"/>
                  <a:pt x="6149432" y="4730"/>
                </a:cubicBezTo>
                <a:lnTo>
                  <a:pt x="6156838" y="6367"/>
                </a:lnTo>
                <a:cubicBezTo>
                  <a:pt x="6162129" y="7998"/>
                  <a:pt x="6162129" y="7867"/>
                  <a:pt x="6162129" y="4730"/>
                </a:cubicBezTo>
                <a:cubicBezTo>
                  <a:pt x="6179057" y="8004"/>
                  <a:pt x="6191754" y="8004"/>
                  <a:pt x="6208683" y="8004"/>
                </a:cubicBezTo>
                <a:cubicBezTo>
                  <a:pt x="6212915" y="11278"/>
                  <a:pt x="6217148" y="8004"/>
                  <a:pt x="6225612" y="8004"/>
                </a:cubicBezTo>
                <a:cubicBezTo>
                  <a:pt x="6234076" y="11278"/>
                  <a:pt x="6242541" y="11278"/>
                  <a:pt x="6251005" y="11278"/>
                </a:cubicBezTo>
                <a:cubicBezTo>
                  <a:pt x="6251005" y="11252"/>
                  <a:pt x="6251057" y="7990"/>
                  <a:pt x="6263702" y="4730"/>
                </a:cubicBezTo>
                <a:cubicBezTo>
                  <a:pt x="6263702" y="8004"/>
                  <a:pt x="6267934" y="11278"/>
                  <a:pt x="6267934" y="14552"/>
                </a:cubicBezTo>
                <a:cubicBezTo>
                  <a:pt x="6272167" y="14552"/>
                  <a:pt x="6272167" y="14552"/>
                  <a:pt x="6276399" y="14552"/>
                </a:cubicBezTo>
                <a:cubicBezTo>
                  <a:pt x="6276399" y="11278"/>
                  <a:pt x="6280631" y="11278"/>
                  <a:pt x="6280631" y="8004"/>
                </a:cubicBezTo>
                <a:cubicBezTo>
                  <a:pt x="6289095" y="8004"/>
                  <a:pt x="6284863" y="14552"/>
                  <a:pt x="6297560" y="14552"/>
                </a:cubicBezTo>
                <a:lnTo>
                  <a:pt x="6310257" y="14552"/>
                </a:lnTo>
                <a:cubicBezTo>
                  <a:pt x="6314489" y="11278"/>
                  <a:pt x="6318721" y="11278"/>
                  <a:pt x="6322953" y="11278"/>
                </a:cubicBezTo>
                <a:cubicBezTo>
                  <a:pt x="6327186" y="11283"/>
                  <a:pt x="6327186" y="11408"/>
                  <a:pt x="6327186" y="14552"/>
                </a:cubicBezTo>
                <a:cubicBezTo>
                  <a:pt x="6339882" y="14552"/>
                  <a:pt x="6344114" y="11278"/>
                  <a:pt x="6344114" y="11278"/>
                </a:cubicBezTo>
                <a:cubicBezTo>
                  <a:pt x="6356811" y="11278"/>
                  <a:pt x="6369508" y="11278"/>
                  <a:pt x="6386437" y="14552"/>
                </a:cubicBezTo>
                <a:cubicBezTo>
                  <a:pt x="6394901" y="14552"/>
                  <a:pt x="6407598" y="14552"/>
                  <a:pt x="6416062" y="14552"/>
                </a:cubicBezTo>
                <a:cubicBezTo>
                  <a:pt x="6432991" y="14552"/>
                  <a:pt x="6449920" y="14552"/>
                  <a:pt x="6466849" y="14552"/>
                </a:cubicBezTo>
                <a:lnTo>
                  <a:pt x="6474256" y="15780"/>
                </a:lnTo>
                <a:cubicBezTo>
                  <a:pt x="6492243" y="11278"/>
                  <a:pt x="6509171" y="14552"/>
                  <a:pt x="6517636" y="14552"/>
                </a:cubicBezTo>
                <a:cubicBezTo>
                  <a:pt x="6534565" y="17826"/>
                  <a:pt x="6572655" y="14552"/>
                  <a:pt x="6576887" y="11278"/>
                </a:cubicBezTo>
                <a:cubicBezTo>
                  <a:pt x="6576887" y="14552"/>
                  <a:pt x="6581119" y="14552"/>
                  <a:pt x="6581119" y="17826"/>
                </a:cubicBezTo>
                <a:cubicBezTo>
                  <a:pt x="6585352" y="14552"/>
                  <a:pt x="6585352" y="14552"/>
                  <a:pt x="6585352" y="11278"/>
                </a:cubicBezTo>
                <a:cubicBezTo>
                  <a:pt x="6602281" y="11278"/>
                  <a:pt x="6619209" y="11278"/>
                  <a:pt x="6631906" y="14552"/>
                </a:cubicBezTo>
                <a:cubicBezTo>
                  <a:pt x="6636138" y="14552"/>
                  <a:pt x="6636138" y="21101"/>
                  <a:pt x="6640371" y="17826"/>
                </a:cubicBezTo>
                <a:lnTo>
                  <a:pt x="6644603" y="14552"/>
                </a:lnTo>
                <a:cubicBezTo>
                  <a:pt x="6665764" y="8004"/>
                  <a:pt x="6661532" y="14552"/>
                  <a:pt x="6682693" y="14552"/>
                </a:cubicBezTo>
                <a:cubicBezTo>
                  <a:pt x="6686925" y="11278"/>
                  <a:pt x="6703854" y="17826"/>
                  <a:pt x="6703854" y="14552"/>
                </a:cubicBezTo>
                <a:cubicBezTo>
                  <a:pt x="6703854" y="14521"/>
                  <a:pt x="6703874" y="11262"/>
                  <a:pt x="6708086" y="8004"/>
                </a:cubicBezTo>
                <a:cubicBezTo>
                  <a:pt x="6729247" y="11278"/>
                  <a:pt x="6746176" y="11278"/>
                  <a:pt x="6767338" y="14552"/>
                </a:cubicBezTo>
                <a:cubicBezTo>
                  <a:pt x="6784266" y="8004"/>
                  <a:pt x="6788499" y="14552"/>
                  <a:pt x="6796963" y="14552"/>
                </a:cubicBezTo>
                <a:cubicBezTo>
                  <a:pt x="6813892" y="11278"/>
                  <a:pt x="6830821" y="11278"/>
                  <a:pt x="6847750" y="11278"/>
                </a:cubicBezTo>
                <a:cubicBezTo>
                  <a:pt x="6856214" y="11278"/>
                  <a:pt x="6864679" y="11278"/>
                  <a:pt x="6873143" y="14552"/>
                </a:cubicBezTo>
                <a:cubicBezTo>
                  <a:pt x="6877376" y="11278"/>
                  <a:pt x="6877376" y="11278"/>
                  <a:pt x="6881608" y="11278"/>
                </a:cubicBezTo>
                <a:cubicBezTo>
                  <a:pt x="6890072" y="4730"/>
                  <a:pt x="6911233" y="11278"/>
                  <a:pt x="6911233" y="11278"/>
                </a:cubicBezTo>
                <a:cubicBezTo>
                  <a:pt x="6919698" y="8004"/>
                  <a:pt x="6928162" y="8004"/>
                  <a:pt x="6932395" y="4730"/>
                </a:cubicBezTo>
                <a:lnTo>
                  <a:pt x="6936958" y="9794"/>
                </a:lnTo>
                <a:cubicBezTo>
                  <a:pt x="6940330" y="10869"/>
                  <a:pt x="6941917" y="2274"/>
                  <a:pt x="6957788" y="4730"/>
                </a:cubicBezTo>
                <a:lnTo>
                  <a:pt x="6966252" y="14552"/>
                </a:lnTo>
                <a:cubicBezTo>
                  <a:pt x="6983181" y="11278"/>
                  <a:pt x="6974717" y="11278"/>
                  <a:pt x="6991646" y="14552"/>
                </a:cubicBezTo>
                <a:cubicBezTo>
                  <a:pt x="6991651" y="11278"/>
                  <a:pt x="6991792" y="11278"/>
                  <a:pt x="6995878" y="11278"/>
                </a:cubicBezTo>
                <a:cubicBezTo>
                  <a:pt x="6991646" y="8004"/>
                  <a:pt x="6991646" y="8004"/>
                  <a:pt x="6991646" y="1455"/>
                </a:cubicBezTo>
                <a:cubicBezTo>
                  <a:pt x="6991679" y="1455"/>
                  <a:pt x="6995895" y="1455"/>
                  <a:pt x="7000110" y="1455"/>
                </a:cubicBezTo>
                <a:cubicBezTo>
                  <a:pt x="7000110" y="1481"/>
                  <a:pt x="7000110" y="4743"/>
                  <a:pt x="7000110" y="8004"/>
                </a:cubicBezTo>
                <a:cubicBezTo>
                  <a:pt x="7000143" y="8004"/>
                  <a:pt x="7004358" y="8004"/>
                  <a:pt x="7008575" y="8004"/>
                </a:cubicBezTo>
                <a:cubicBezTo>
                  <a:pt x="7008575" y="11278"/>
                  <a:pt x="7008575" y="11278"/>
                  <a:pt x="7008575" y="14552"/>
                </a:cubicBezTo>
                <a:cubicBezTo>
                  <a:pt x="7025504" y="11278"/>
                  <a:pt x="7042433" y="11278"/>
                  <a:pt x="7059361" y="8004"/>
                </a:cubicBezTo>
                <a:cubicBezTo>
                  <a:pt x="7067826" y="11278"/>
                  <a:pt x="7076290" y="11278"/>
                  <a:pt x="7084755" y="14552"/>
                </a:cubicBezTo>
                <a:cubicBezTo>
                  <a:pt x="7088987" y="11278"/>
                  <a:pt x="7088987" y="8004"/>
                  <a:pt x="7088987" y="4730"/>
                </a:cubicBezTo>
                <a:lnTo>
                  <a:pt x="7096394" y="7132"/>
                </a:lnTo>
                <a:cubicBezTo>
                  <a:pt x="7097452" y="7116"/>
                  <a:pt x="7097452" y="6299"/>
                  <a:pt x="7097452" y="4730"/>
                </a:cubicBezTo>
                <a:lnTo>
                  <a:pt x="7104858" y="8004"/>
                </a:lnTo>
                <a:cubicBezTo>
                  <a:pt x="7105916" y="8823"/>
                  <a:pt x="7105916" y="9641"/>
                  <a:pt x="7105916" y="11278"/>
                </a:cubicBezTo>
                <a:cubicBezTo>
                  <a:pt x="7110148" y="11278"/>
                  <a:pt x="7114380" y="8004"/>
                  <a:pt x="7118613" y="8004"/>
                </a:cubicBezTo>
                <a:cubicBezTo>
                  <a:pt x="7118613" y="11278"/>
                  <a:pt x="7118613" y="11278"/>
                  <a:pt x="7118613" y="14552"/>
                </a:cubicBezTo>
                <a:cubicBezTo>
                  <a:pt x="7127077" y="11278"/>
                  <a:pt x="7135542" y="11278"/>
                  <a:pt x="7144006" y="11278"/>
                </a:cubicBezTo>
                <a:cubicBezTo>
                  <a:pt x="7144006" y="11294"/>
                  <a:pt x="7144027" y="14552"/>
                  <a:pt x="7152471" y="14552"/>
                </a:cubicBezTo>
                <a:cubicBezTo>
                  <a:pt x="7156703" y="11278"/>
                  <a:pt x="7165167" y="11278"/>
                  <a:pt x="7173632" y="11278"/>
                </a:cubicBezTo>
                <a:cubicBezTo>
                  <a:pt x="7173632" y="8004"/>
                  <a:pt x="7173632" y="8004"/>
                  <a:pt x="7177864" y="4730"/>
                </a:cubicBezTo>
                <a:cubicBezTo>
                  <a:pt x="7190561" y="4730"/>
                  <a:pt x="7207490" y="4730"/>
                  <a:pt x="7220186" y="1455"/>
                </a:cubicBezTo>
                <a:lnTo>
                  <a:pt x="7224418" y="8004"/>
                </a:lnTo>
                <a:lnTo>
                  <a:pt x="7228651" y="1455"/>
                </a:lnTo>
                <a:cubicBezTo>
                  <a:pt x="7232883" y="1455"/>
                  <a:pt x="7232883" y="1455"/>
                  <a:pt x="7237115" y="1455"/>
                </a:cubicBezTo>
                <a:cubicBezTo>
                  <a:pt x="7237115" y="4730"/>
                  <a:pt x="7237115" y="8004"/>
                  <a:pt x="7237115" y="11278"/>
                </a:cubicBezTo>
                <a:cubicBezTo>
                  <a:pt x="7245580" y="11278"/>
                  <a:pt x="7249812" y="11278"/>
                  <a:pt x="7254044" y="11278"/>
                </a:cubicBezTo>
                <a:cubicBezTo>
                  <a:pt x="7262509" y="8004"/>
                  <a:pt x="7266741" y="11278"/>
                  <a:pt x="7270973" y="11278"/>
                </a:cubicBezTo>
                <a:cubicBezTo>
                  <a:pt x="7275205" y="8004"/>
                  <a:pt x="7275205" y="8004"/>
                  <a:pt x="7275205" y="4730"/>
                </a:cubicBezTo>
                <a:lnTo>
                  <a:pt x="7287902" y="8004"/>
                </a:lnTo>
                <a:cubicBezTo>
                  <a:pt x="7296366" y="8004"/>
                  <a:pt x="7300599" y="8004"/>
                  <a:pt x="7304831" y="4730"/>
                </a:cubicBezTo>
                <a:cubicBezTo>
                  <a:pt x="7304842" y="4730"/>
                  <a:pt x="7305049" y="4730"/>
                  <a:pt x="7309063" y="4730"/>
                </a:cubicBezTo>
                <a:cubicBezTo>
                  <a:pt x="7309063" y="8004"/>
                  <a:pt x="7313295" y="11278"/>
                  <a:pt x="7317528" y="14552"/>
                </a:cubicBezTo>
                <a:cubicBezTo>
                  <a:pt x="7321760" y="11278"/>
                  <a:pt x="7325992" y="11278"/>
                  <a:pt x="7330224" y="11278"/>
                </a:cubicBezTo>
                <a:cubicBezTo>
                  <a:pt x="7330224" y="11294"/>
                  <a:pt x="7330245" y="14552"/>
                  <a:pt x="7338689" y="14552"/>
                </a:cubicBezTo>
                <a:cubicBezTo>
                  <a:pt x="7338689" y="11278"/>
                  <a:pt x="7338689" y="11278"/>
                  <a:pt x="7342921" y="8004"/>
                </a:cubicBezTo>
                <a:cubicBezTo>
                  <a:pt x="7347153" y="8004"/>
                  <a:pt x="7351385" y="11278"/>
                  <a:pt x="7355618" y="11278"/>
                </a:cubicBezTo>
                <a:cubicBezTo>
                  <a:pt x="7355618" y="8004"/>
                  <a:pt x="7355618" y="4730"/>
                  <a:pt x="7355618" y="1455"/>
                </a:cubicBezTo>
                <a:lnTo>
                  <a:pt x="7360908" y="3093"/>
                </a:lnTo>
                <a:cubicBezTo>
                  <a:pt x="7361437" y="3502"/>
                  <a:pt x="7360908" y="3912"/>
                  <a:pt x="7359850" y="4730"/>
                </a:cubicBezTo>
                <a:cubicBezTo>
                  <a:pt x="7359850" y="8004"/>
                  <a:pt x="7359850" y="11278"/>
                  <a:pt x="7359850" y="14552"/>
                </a:cubicBezTo>
                <a:lnTo>
                  <a:pt x="7368314" y="4730"/>
                </a:lnTo>
                <a:cubicBezTo>
                  <a:pt x="7372547" y="4730"/>
                  <a:pt x="7372547" y="4730"/>
                  <a:pt x="7376779" y="4730"/>
                </a:cubicBezTo>
                <a:cubicBezTo>
                  <a:pt x="7376779" y="8004"/>
                  <a:pt x="7376779" y="8004"/>
                  <a:pt x="7376779" y="11278"/>
                </a:cubicBezTo>
                <a:cubicBezTo>
                  <a:pt x="7385243" y="11278"/>
                  <a:pt x="7385243" y="1455"/>
                  <a:pt x="7402172" y="4730"/>
                </a:cubicBezTo>
                <a:cubicBezTo>
                  <a:pt x="7419101" y="8004"/>
                  <a:pt x="7436030" y="8004"/>
                  <a:pt x="7457191" y="4730"/>
                </a:cubicBezTo>
                <a:cubicBezTo>
                  <a:pt x="7461423" y="1455"/>
                  <a:pt x="7465656" y="1455"/>
                  <a:pt x="7469888" y="1455"/>
                </a:cubicBezTo>
                <a:cubicBezTo>
                  <a:pt x="7469888" y="4730"/>
                  <a:pt x="7469888" y="8004"/>
                  <a:pt x="7469888" y="11278"/>
                </a:cubicBezTo>
                <a:cubicBezTo>
                  <a:pt x="7499514" y="11278"/>
                  <a:pt x="7507978" y="11278"/>
                  <a:pt x="7529139" y="4730"/>
                </a:cubicBezTo>
                <a:cubicBezTo>
                  <a:pt x="7529139" y="8004"/>
                  <a:pt x="7529139" y="8004"/>
                  <a:pt x="7529139" y="11278"/>
                </a:cubicBezTo>
                <a:cubicBezTo>
                  <a:pt x="7541836" y="11278"/>
                  <a:pt x="7550300" y="8004"/>
                  <a:pt x="7562997" y="8004"/>
                </a:cubicBezTo>
                <a:cubicBezTo>
                  <a:pt x="7575694" y="11278"/>
                  <a:pt x="7584158" y="11278"/>
                  <a:pt x="7592623" y="11278"/>
                </a:cubicBezTo>
                <a:cubicBezTo>
                  <a:pt x="7595797" y="8822"/>
                  <a:pt x="7594739" y="8004"/>
                  <a:pt x="7596855" y="8004"/>
                </a:cubicBezTo>
                <a:cubicBezTo>
                  <a:pt x="7601087" y="11278"/>
                  <a:pt x="7605319" y="11278"/>
                  <a:pt x="7609552" y="14552"/>
                </a:cubicBezTo>
                <a:cubicBezTo>
                  <a:pt x="7618016" y="14552"/>
                  <a:pt x="7622248" y="11278"/>
                  <a:pt x="7634945" y="14552"/>
                </a:cubicBezTo>
                <a:cubicBezTo>
                  <a:pt x="7634945" y="14566"/>
                  <a:pt x="7634963" y="17819"/>
                  <a:pt x="7643409" y="14552"/>
                </a:cubicBezTo>
                <a:cubicBezTo>
                  <a:pt x="7656106" y="14552"/>
                  <a:pt x="7668803" y="17826"/>
                  <a:pt x="7681499" y="17826"/>
                </a:cubicBezTo>
                <a:cubicBezTo>
                  <a:pt x="7681499" y="17818"/>
                  <a:pt x="7681499" y="17656"/>
                  <a:pt x="7681499" y="14552"/>
                </a:cubicBezTo>
                <a:cubicBezTo>
                  <a:pt x="7685732" y="14552"/>
                  <a:pt x="7685732" y="14552"/>
                  <a:pt x="7689964" y="14552"/>
                </a:cubicBezTo>
                <a:cubicBezTo>
                  <a:pt x="7698428" y="11278"/>
                  <a:pt x="7702661" y="14552"/>
                  <a:pt x="7702661" y="14552"/>
                </a:cubicBezTo>
                <a:cubicBezTo>
                  <a:pt x="7715357" y="14552"/>
                  <a:pt x="7728054" y="14552"/>
                  <a:pt x="7736518" y="14552"/>
                </a:cubicBezTo>
                <a:lnTo>
                  <a:pt x="7744983" y="4730"/>
                </a:lnTo>
                <a:cubicBezTo>
                  <a:pt x="7757680" y="4730"/>
                  <a:pt x="7770376" y="4730"/>
                  <a:pt x="7783073" y="4730"/>
                </a:cubicBezTo>
                <a:cubicBezTo>
                  <a:pt x="7787305" y="1455"/>
                  <a:pt x="7795770" y="1455"/>
                  <a:pt x="7804234" y="1455"/>
                </a:cubicBezTo>
                <a:cubicBezTo>
                  <a:pt x="7804234" y="1481"/>
                  <a:pt x="7804234" y="4743"/>
                  <a:pt x="7804234" y="8004"/>
                </a:cubicBezTo>
                <a:cubicBezTo>
                  <a:pt x="7804245" y="8004"/>
                  <a:pt x="7804445" y="8004"/>
                  <a:pt x="7808466" y="8004"/>
                </a:cubicBezTo>
                <a:lnTo>
                  <a:pt x="7808466" y="1455"/>
                </a:lnTo>
                <a:cubicBezTo>
                  <a:pt x="7808481" y="1455"/>
                  <a:pt x="7812707" y="1455"/>
                  <a:pt x="7816931" y="1455"/>
                </a:cubicBezTo>
                <a:cubicBezTo>
                  <a:pt x="7816931" y="4730"/>
                  <a:pt x="7816931" y="8004"/>
                  <a:pt x="7816931" y="11278"/>
                </a:cubicBezTo>
                <a:cubicBezTo>
                  <a:pt x="7816942" y="11278"/>
                  <a:pt x="7817142" y="11278"/>
                  <a:pt x="7821163" y="11278"/>
                </a:cubicBezTo>
                <a:cubicBezTo>
                  <a:pt x="7821163" y="11285"/>
                  <a:pt x="7821163" y="11432"/>
                  <a:pt x="7821163" y="14552"/>
                </a:cubicBezTo>
                <a:cubicBezTo>
                  <a:pt x="7821174" y="14552"/>
                  <a:pt x="7821372" y="14552"/>
                  <a:pt x="7825395" y="14552"/>
                </a:cubicBezTo>
                <a:cubicBezTo>
                  <a:pt x="7829628" y="11278"/>
                  <a:pt x="7833860" y="11278"/>
                  <a:pt x="7842324" y="11278"/>
                </a:cubicBezTo>
                <a:cubicBezTo>
                  <a:pt x="7842324" y="11285"/>
                  <a:pt x="7842324" y="11432"/>
                  <a:pt x="7842324" y="14552"/>
                </a:cubicBezTo>
                <a:cubicBezTo>
                  <a:pt x="7855021" y="11278"/>
                  <a:pt x="7859253" y="11278"/>
                  <a:pt x="7867718" y="14552"/>
                </a:cubicBezTo>
                <a:cubicBezTo>
                  <a:pt x="7867718" y="11278"/>
                  <a:pt x="7871950" y="8004"/>
                  <a:pt x="7871950" y="4730"/>
                </a:cubicBezTo>
                <a:cubicBezTo>
                  <a:pt x="7888879" y="8004"/>
                  <a:pt x="7905808" y="8004"/>
                  <a:pt x="7918504" y="8004"/>
                </a:cubicBezTo>
                <a:cubicBezTo>
                  <a:pt x="7926969" y="8004"/>
                  <a:pt x="7939666" y="8004"/>
                  <a:pt x="7948130" y="4730"/>
                </a:cubicBezTo>
                <a:cubicBezTo>
                  <a:pt x="7948130" y="8004"/>
                  <a:pt x="7948130" y="8004"/>
                  <a:pt x="7952362" y="11278"/>
                </a:cubicBezTo>
                <a:cubicBezTo>
                  <a:pt x="7952426" y="11285"/>
                  <a:pt x="7981988" y="14552"/>
                  <a:pt x="7981988" y="14552"/>
                </a:cubicBezTo>
                <a:cubicBezTo>
                  <a:pt x="7981992" y="11278"/>
                  <a:pt x="7986223" y="11278"/>
                  <a:pt x="7990452" y="11278"/>
                </a:cubicBezTo>
                <a:cubicBezTo>
                  <a:pt x="7998917" y="11278"/>
                  <a:pt x="8003149" y="11278"/>
                  <a:pt x="8007381" y="11278"/>
                </a:cubicBezTo>
                <a:lnTo>
                  <a:pt x="8024310" y="11278"/>
                </a:lnTo>
                <a:cubicBezTo>
                  <a:pt x="8024310" y="8004"/>
                  <a:pt x="8028542" y="8004"/>
                  <a:pt x="8028542" y="4730"/>
                </a:cubicBezTo>
                <a:cubicBezTo>
                  <a:pt x="8037007" y="4730"/>
                  <a:pt x="8049704" y="4730"/>
                  <a:pt x="8058168" y="4730"/>
                </a:cubicBezTo>
                <a:cubicBezTo>
                  <a:pt x="8062400" y="8004"/>
                  <a:pt x="8062400" y="8004"/>
                  <a:pt x="8062400" y="11278"/>
                </a:cubicBezTo>
                <a:lnTo>
                  <a:pt x="8070865" y="8004"/>
                </a:lnTo>
                <a:cubicBezTo>
                  <a:pt x="8075097" y="11278"/>
                  <a:pt x="8075097" y="11278"/>
                  <a:pt x="8075097" y="14552"/>
                </a:cubicBezTo>
                <a:cubicBezTo>
                  <a:pt x="8083561" y="11278"/>
                  <a:pt x="8083561" y="8004"/>
                  <a:pt x="8083561" y="1455"/>
                </a:cubicBezTo>
                <a:cubicBezTo>
                  <a:pt x="8092026" y="4730"/>
                  <a:pt x="8092026" y="8004"/>
                  <a:pt x="8096258" y="8004"/>
                </a:cubicBezTo>
                <a:cubicBezTo>
                  <a:pt x="8096299" y="8004"/>
                  <a:pt x="8100511" y="8004"/>
                  <a:pt x="8104723" y="8004"/>
                </a:cubicBezTo>
                <a:cubicBezTo>
                  <a:pt x="8117419" y="11278"/>
                  <a:pt x="8130116" y="8004"/>
                  <a:pt x="8147045" y="8004"/>
                </a:cubicBezTo>
                <a:cubicBezTo>
                  <a:pt x="8151277" y="11278"/>
                  <a:pt x="8155509" y="8004"/>
                  <a:pt x="8159742" y="8004"/>
                </a:cubicBezTo>
                <a:cubicBezTo>
                  <a:pt x="8176670" y="14552"/>
                  <a:pt x="8197832" y="11278"/>
                  <a:pt x="8202064" y="11278"/>
                </a:cubicBezTo>
                <a:cubicBezTo>
                  <a:pt x="8210528" y="11278"/>
                  <a:pt x="8210528" y="17826"/>
                  <a:pt x="8218993" y="14552"/>
                </a:cubicBezTo>
                <a:lnTo>
                  <a:pt x="8223225" y="11278"/>
                </a:lnTo>
                <a:cubicBezTo>
                  <a:pt x="8235922" y="8004"/>
                  <a:pt x="8235922" y="17826"/>
                  <a:pt x="8257083" y="14552"/>
                </a:cubicBezTo>
                <a:cubicBezTo>
                  <a:pt x="8261315" y="14552"/>
                  <a:pt x="8265547" y="14552"/>
                  <a:pt x="8274012" y="14552"/>
                </a:cubicBezTo>
                <a:cubicBezTo>
                  <a:pt x="8282476" y="11278"/>
                  <a:pt x="8290941" y="11278"/>
                  <a:pt x="8299405" y="11278"/>
                </a:cubicBezTo>
                <a:cubicBezTo>
                  <a:pt x="8299405" y="11285"/>
                  <a:pt x="8299405" y="11432"/>
                  <a:pt x="8299405" y="14552"/>
                </a:cubicBezTo>
                <a:cubicBezTo>
                  <a:pt x="8299415" y="14552"/>
                  <a:pt x="8299606" y="14552"/>
                  <a:pt x="8303637" y="14552"/>
                </a:cubicBezTo>
                <a:cubicBezTo>
                  <a:pt x="8316334" y="11278"/>
                  <a:pt x="8329031" y="14552"/>
                  <a:pt x="8341727" y="14552"/>
                </a:cubicBezTo>
                <a:lnTo>
                  <a:pt x="8345960" y="11278"/>
                </a:lnTo>
                <a:cubicBezTo>
                  <a:pt x="8354424" y="11278"/>
                  <a:pt x="8358656" y="11278"/>
                  <a:pt x="8367121" y="11278"/>
                </a:cubicBezTo>
                <a:cubicBezTo>
                  <a:pt x="8367121" y="11285"/>
                  <a:pt x="8367121" y="11432"/>
                  <a:pt x="8367121" y="14552"/>
                </a:cubicBezTo>
                <a:lnTo>
                  <a:pt x="8388282" y="14552"/>
                </a:lnTo>
                <a:lnTo>
                  <a:pt x="8396746" y="8004"/>
                </a:lnTo>
                <a:cubicBezTo>
                  <a:pt x="8409443" y="4730"/>
                  <a:pt x="8439069" y="8004"/>
                  <a:pt x="8460230" y="8004"/>
                </a:cubicBezTo>
                <a:cubicBezTo>
                  <a:pt x="8472926" y="8004"/>
                  <a:pt x="8468694" y="8004"/>
                  <a:pt x="8477159" y="11278"/>
                </a:cubicBezTo>
                <a:lnTo>
                  <a:pt x="8485623" y="1455"/>
                </a:lnTo>
                <a:cubicBezTo>
                  <a:pt x="8489855" y="4730"/>
                  <a:pt x="8489855" y="8004"/>
                  <a:pt x="8489855" y="11278"/>
                </a:cubicBezTo>
                <a:cubicBezTo>
                  <a:pt x="8502552" y="14552"/>
                  <a:pt x="8511016" y="8004"/>
                  <a:pt x="8527945" y="11278"/>
                </a:cubicBezTo>
                <a:cubicBezTo>
                  <a:pt x="8527945" y="11285"/>
                  <a:pt x="8527945" y="11432"/>
                  <a:pt x="8527945" y="14552"/>
                </a:cubicBezTo>
                <a:lnTo>
                  <a:pt x="8536410" y="11278"/>
                </a:lnTo>
                <a:lnTo>
                  <a:pt x="8543816" y="13734"/>
                </a:lnTo>
                <a:cubicBezTo>
                  <a:pt x="8544874" y="12915"/>
                  <a:pt x="8544874" y="11278"/>
                  <a:pt x="8544874" y="11278"/>
                </a:cubicBezTo>
                <a:cubicBezTo>
                  <a:pt x="8561803" y="11278"/>
                  <a:pt x="8578732" y="8004"/>
                  <a:pt x="8595661" y="8004"/>
                </a:cubicBezTo>
                <a:cubicBezTo>
                  <a:pt x="8595668" y="11278"/>
                  <a:pt x="8595835" y="11278"/>
                  <a:pt x="8599893" y="11278"/>
                </a:cubicBezTo>
                <a:cubicBezTo>
                  <a:pt x="8599893" y="8004"/>
                  <a:pt x="8604126" y="4730"/>
                  <a:pt x="8608358" y="1455"/>
                </a:cubicBezTo>
                <a:cubicBezTo>
                  <a:pt x="8608369" y="1455"/>
                  <a:pt x="8608572" y="1455"/>
                  <a:pt x="8612590" y="1455"/>
                </a:cubicBezTo>
                <a:cubicBezTo>
                  <a:pt x="8616822" y="4730"/>
                  <a:pt x="8625287" y="4730"/>
                  <a:pt x="8633751" y="4730"/>
                </a:cubicBezTo>
                <a:cubicBezTo>
                  <a:pt x="8633751" y="4722"/>
                  <a:pt x="8633751" y="4563"/>
                  <a:pt x="8633751" y="1455"/>
                </a:cubicBezTo>
                <a:lnTo>
                  <a:pt x="8641158" y="3093"/>
                </a:lnTo>
                <a:cubicBezTo>
                  <a:pt x="8650680" y="4730"/>
                  <a:pt x="8659145" y="4730"/>
                  <a:pt x="8667609" y="1455"/>
                </a:cubicBezTo>
                <a:lnTo>
                  <a:pt x="8684538" y="8004"/>
                </a:lnTo>
                <a:lnTo>
                  <a:pt x="8684538" y="1455"/>
                </a:lnTo>
                <a:cubicBezTo>
                  <a:pt x="8693002" y="1455"/>
                  <a:pt x="8701467" y="1455"/>
                  <a:pt x="8709931" y="1455"/>
                </a:cubicBezTo>
                <a:cubicBezTo>
                  <a:pt x="8709931" y="4730"/>
                  <a:pt x="8709931" y="8004"/>
                  <a:pt x="8709931" y="11278"/>
                </a:cubicBezTo>
                <a:cubicBezTo>
                  <a:pt x="8726860" y="11278"/>
                  <a:pt x="8739557" y="11278"/>
                  <a:pt x="8756486" y="11278"/>
                </a:cubicBezTo>
                <a:cubicBezTo>
                  <a:pt x="8756486" y="11285"/>
                  <a:pt x="8756486" y="11432"/>
                  <a:pt x="8756486" y="14552"/>
                </a:cubicBezTo>
                <a:cubicBezTo>
                  <a:pt x="8756517" y="14552"/>
                  <a:pt x="8760734" y="14552"/>
                  <a:pt x="8764950" y="14552"/>
                </a:cubicBezTo>
                <a:cubicBezTo>
                  <a:pt x="8777647" y="14552"/>
                  <a:pt x="8786111" y="14552"/>
                  <a:pt x="8794576" y="14552"/>
                </a:cubicBezTo>
                <a:lnTo>
                  <a:pt x="8811505" y="14552"/>
                </a:lnTo>
                <a:cubicBezTo>
                  <a:pt x="8819969" y="11278"/>
                  <a:pt x="8828434" y="11278"/>
                  <a:pt x="8836898" y="11278"/>
                </a:cubicBezTo>
                <a:cubicBezTo>
                  <a:pt x="8836898" y="11285"/>
                  <a:pt x="8836898" y="11432"/>
                  <a:pt x="8836898" y="14552"/>
                </a:cubicBezTo>
                <a:lnTo>
                  <a:pt x="8844305" y="11278"/>
                </a:lnTo>
                <a:cubicBezTo>
                  <a:pt x="8845363" y="10460"/>
                  <a:pt x="8845363" y="9641"/>
                  <a:pt x="8845363" y="8004"/>
                </a:cubicBezTo>
                <a:cubicBezTo>
                  <a:pt x="8862292" y="4730"/>
                  <a:pt x="8883453" y="11278"/>
                  <a:pt x="8896149" y="14552"/>
                </a:cubicBezTo>
                <a:cubicBezTo>
                  <a:pt x="8896160" y="14552"/>
                  <a:pt x="8896362" y="14552"/>
                  <a:pt x="8900382" y="14552"/>
                </a:cubicBezTo>
                <a:cubicBezTo>
                  <a:pt x="8900393" y="14552"/>
                  <a:pt x="8900600" y="14552"/>
                  <a:pt x="8904614" y="14552"/>
                </a:cubicBezTo>
                <a:cubicBezTo>
                  <a:pt x="8917311" y="11278"/>
                  <a:pt x="8930007" y="11278"/>
                  <a:pt x="8942704" y="11278"/>
                </a:cubicBezTo>
                <a:cubicBezTo>
                  <a:pt x="8942704" y="8004"/>
                  <a:pt x="8942704" y="4730"/>
                  <a:pt x="8946936" y="1455"/>
                </a:cubicBezTo>
                <a:lnTo>
                  <a:pt x="8955401" y="11278"/>
                </a:lnTo>
                <a:cubicBezTo>
                  <a:pt x="8959633" y="11278"/>
                  <a:pt x="8959633" y="11278"/>
                  <a:pt x="8963865" y="11278"/>
                </a:cubicBezTo>
                <a:cubicBezTo>
                  <a:pt x="8965981" y="6367"/>
                  <a:pt x="8965981" y="6367"/>
                  <a:pt x="8968097" y="4730"/>
                </a:cubicBezTo>
                <a:cubicBezTo>
                  <a:pt x="8968097" y="4722"/>
                  <a:pt x="8968097" y="4563"/>
                  <a:pt x="8968097" y="1455"/>
                </a:cubicBezTo>
                <a:cubicBezTo>
                  <a:pt x="8972330" y="4730"/>
                  <a:pt x="8976562" y="8004"/>
                  <a:pt x="8980794" y="8004"/>
                </a:cubicBezTo>
                <a:cubicBezTo>
                  <a:pt x="8985026" y="8004"/>
                  <a:pt x="8985026" y="4730"/>
                  <a:pt x="8993491" y="4730"/>
                </a:cubicBezTo>
                <a:lnTo>
                  <a:pt x="9010420" y="8004"/>
                </a:lnTo>
                <a:cubicBezTo>
                  <a:pt x="9014652" y="8004"/>
                  <a:pt x="9014652" y="4730"/>
                  <a:pt x="9014652" y="1455"/>
                </a:cubicBezTo>
                <a:cubicBezTo>
                  <a:pt x="9018884" y="4730"/>
                  <a:pt x="9023116" y="4730"/>
                  <a:pt x="9027349" y="4730"/>
                </a:cubicBezTo>
                <a:cubicBezTo>
                  <a:pt x="9031581" y="8004"/>
                  <a:pt x="9035813" y="8004"/>
                  <a:pt x="9040045" y="4730"/>
                </a:cubicBezTo>
                <a:cubicBezTo>
                  <a:pt x="9048510" y="8004"/>
                  <a:pt x="9061206" y="8004"/>
                  <a:pt x="9069671" y="8004"/>
                </a:cubicBezTo>
                <a:cubicBezTo>
                  <a:pt x="9069679" y="11278"/>
                  <a:pt x="9069853" y="11278"/>
                  <a:pt x="9073903" y="11278"/>
                </a:cubicBezTo>
                <a:cubicBezTo>
                  <a:pt x="9082368" y="8004"/>
                  <a:pt x="9090832" y="11278"/>
                  <a:pt x="9099297" y="11278"/>
                </a:cubicBezTo>
                <a:cubicBezTo>
                  <a:pt x="9099297" y="8004"/>
                  <a:pt x="9099297" y="8004"/>
                  <a:pt x="9103529" y="4730"/>
                </a:cubicBezTo>
                <a:cubicBezTo>
                  <a:pt x="9111993" y="4730"/>
                  <a:pt x="9116225" y="4730"/>
                  <a:pt x="9124690" y="1455"/>
                </a:cubicBezTo>
                <a:cubicBezTo>
                  <a:pt x="9128922" y="4730"/>
                  <a:pt x="9128922" y="8004"/>
                  <a:pt x="9133154" y="11278"/>
                </a:cubicBezTo>
                <a:cubicBezTo>
                  <a:pt x="9135271" y="10459"/>
                  <a:pt x="9135271" y="9641"/>
                  <a:pt x="9137387" y="8004"/>
                </a:cubicBezTo>
                <a:cubicBezTo>
                  <a:pt x="9145851" y="8004"/>
                  <a:pt x="9158548" y="11278"/>
                  <a:pt x="9158548" y="11278"/>
                </a:cubicBezTo>
                <a:cubicBezTo>
                  <a:pt x="9171244" y="8004"/>
                  <a:pt x="9179709" y="8004"/>
                  <a:pt x="9188173" y="8004"/>
                </a:cubicBezTo>
                <a:cubicBezTo>
                  <a:pt x="9196638" y="11278"/>
                  <a:pt x="9200870" y="11278"/>
                  <a:pt x="9205102" y="11278"/>
                </a:cubicBezTo>
                <a:cubicBezTo>
                  <a:pt x="9213567" y="8004"/>
                  <a:pt x="9217799" y="8004"/>
                  <a:pt x="9226263" y="8004"/>
                </a:cubicBezTo>
                <a:cubicBezTo>
                  <a:pt x="9238960" y="14552"/>
                  <a:pt x="9247425" y="8004"/>
                  <a:pt x="9260121" y="8004"/>
                </a:cubicBezTo>
                <a:cubicBezTo>
                  <a:pt x="9264354" y="8004"/>
                  <a:pt x="9268586" y="11278"/>
                  <a:pt x="9272818" y="11278"/>
                </a:cubicBezTo>
                <a:cubicBezTo>
                  <a:pt x="9285515" y="8004"/>
                  <a:pt x="9298211" y="11278"/>
                  <a:pt x="9310908" y="11278"/>
                </a:cubicBezTo>
                <a:cubicBezTo>
                  <a:pt x="9315140" y="8004"/>
                  <a:pt x="9315140" y="8004"/>
                  <a:pt x="9319373" y="8004"/>
                </a:cubicBezTo>
                <a:cubicBezTo>
                  <a:pt x="9319373" y="7996"/>
                  <a:pt x="9319373" y="7841"/>
                  <a:pt x="9319373" y="4730"/>
                </a:cubicBezTo>
                <a:cubicBezTo>
                  <a:pt x="9323605" y="8004"/>
                  <a:pt x="9327837" y="8004"/>
                  <a:pt x="9332069" y="8004"/>
                </a:cubicBezTo>
                <a:lnTo>
                  <a:pt x="9340534" y="8004"/>
                </a:lnTo>
                <a:cubicBezTo>
                  <a:pt x="9340534" y="7996"/>
                  <a:pt x="9340534" y="7841"/>
                  <a:pt x="9340534" y="4730"/>
                </a:cubicBezTo>
                <a:lnTo>
                  <a:pt x="9357463" y="8004"/>
                </a:lnTo>
                <a:cubicBezTo>
                  <a:pt x="9365927" y="11278"/>
                  <a:pt x="9378624" y="11278"/>
                  <a:pt x="9387088" y="11278"/>
                </a:cubicBezTo>
                <a:cubicBezTo>
                  <a:pt x="9387088" y="11285"/>
                  <a:pt x="9387088" y="11432"/>
                  <a:pt x="9387088" y="14552"/>
                </a:cubicBezTo>
                <a:cubicBezTo>
                  <a:pt x="9387098" y="14552"/>
                  <a:pt x="9387302" y="14552"/>
                  <a:pt x="9391320" y="14552"/>
                </a:cubicBezTo>
                <a:cubicBezTo>
                  <a:pt x="9395553" y="11278"/>
                  <a:pt x="9399785" y="11278"/>
                  <a:pt x="9404017" y="11278"/>
                </a:cubicBezTo>
                <a:cubicBezTo>
                  <a:pt x="9404025" y="8004"/>
                  <a:pt x="9404203" y="8004"/>
                  <a:pt x="9408249" y="8004"/>
                </a:cubicBezTo>
                <a:cubicBezTo>
                  <a:pt x="9412482" y="11278"/>
                  <a:pt x="9416714" y="11278"/>
                  <a:pt x="9425178" y="11278"/>
                </a:cubicBezTo>
                <a:cubicBezTo>
                  <a:pt x="9425203" y="11298"/>
                  <a:pt x="9429424" y="14552"/>
                  <a:pt x="9433643" y="14552"/>
                </a:cubicBezTo>
                <a:cubicBezTo>
                  <a:pt x="9433643" y="11278"/>
                  <a:pt x="9437875" y="11278"/>
                  <a:pt x="9437875" y="4730"/>
                </a:cubicBezTo>
                <a:cubicBezTo>
                  <a:pt x="9450572" y="8004"/>
                  <a:pt x="9467501" y="8004"/>
                  <a:pt x="9480197" y="8004"/>
                </a:cubicBezTo>
                <a:cubicBezTo>
                  <a:pt x="9480197" y="7996"/>
                  <a:pt x="9480197" y="7841"/>
                  <a:pt x="9480197" y="4730"/>
                </a:cubicBezTo>
                <a:lnTo>
                  <a:pt x="9501358" y="4730"/>
                </a:lnTo>
                <a:cubicBezTo>
                  <a:pt x="9509823" y="8004"/>
                  <a:pt x="9518287" y="8004"/>
                  <a:pt x="9526752" y="8004"/>
                </a:cubicBezTo>
                <a:cubicBezTo>
                  <a:pt x="9543681" y="11278"/>
                  <a:pt x="9556378" y="11278"/>
                  <a:pt x="9569074" y="11278"/>
                </a:cubicBezTo>
                <a:lnTo>
                  <a:pt x="9572676" y="13212"/>
                </a:lnTo>
                <a:lnTo>
                  <a:pt x="9573306" y="14552"/>
                </a:lnTo>
                <a:lnTo>
                  <a:pt x="9581771" y="14552"/>
                </a:lnTo>
                <a:cubicBezTo>
                  <a:pt x="9577326" y="14552"/>
                  <a:pt x="9574438" y="14151"/>
                  <a:pt x="9572676" y="13212"/>
                </a:cubicBezTo>
                <a:cubicBezTo>
                  <a:pt x="9571190" y="9641"/>
                  <a:pt x="9571190" y="9641"/>
                  <a:pt x="9569074" y="8004"/>
                </a:cubicBezTo>
                <a:cubicBezTo>
                  <a:pt x="9570132" y="3093"/>
                  <a:pt x="9571190" y="3093"/>
                  <a:pt x="9573306" y="1455"/>
                </a:cubicBezTo>
                <a:cubicBezTo>
                  <a:pt x="9577539" y="1455"/>
                  <a:pt x="9581771" y="1455"/>
                  <a:pt x="9586003" y="1455"/>
                </a:cubicBezTo>
                <a:cubicBezTo>
                  <a:pt x="9590235" y="4730"/>
                  <a:pt x="9590235" y="4730"/>
                  <a:pt x="9594468" y="1455"/>
                </a:cubicBezTo>
                <a:cubicBezTo>
                  <a:pt x="9598700" y="4730"/>
                  <a:pt x="9598700" y="4730"/>
                  <a:pt x="9602932" y="4730"/>
                </a:cubicBezTo>
                <a:cubicBezTo>
                  <a:pt x="9628325" y="8004"/>
                  <a:pt x="9657951" y="11278"/>
                  <a:pt x="9683344" y="11278"/>
                </a:cubicBezTo>
                <a:cubicBezTo>
                  <a:pt x="9696041" y="8004"/>
                  <a:pt x="9708738" y="14552"/>
                  <a:pt x="9717202" y="14552"/>
                </a:cubicBezTo>
                <a:cubicBezTo>
                  <a:pt x="9721435" y="17826"/>
                  <a:pt x="9717202" y="14552"/>
                  <a:pt x="9721435" y="14552"/>
                </a:cubicBezTo>
                <a:cubicBezTo>
                  <a:pt x="9725667" y="14552"/>
                  <a:pt x="9729899" y="14552"/>
                  <a:pt x="9734131" y="14552"/>
                </a:cubicBezTo>
                <a:cubicBezTo>
                  <a:pt x="9738363" y="14552"/>
                  <a:pt x="9742596" y="14552"/>
                  <a:pt x="9746828" y="14552"/>
                </a:cubicBezTo>
                <a:cubicBezTo>
                  <a:pt x="9755292" y="14552"/>
                  <a:pt x="9759525" y="14552"/>
                  <a:pt x="9767989" y="14552"/>
                </a:cubicBezTo>
                <a:lnTo>
                  <a:pt x="9776454" y="17826"/>
                </a:lnTo>
                <a:cubicBezTo>
                  <a:pt x="9780686" y="17821"/>
                  <a:pt x="9780686" y="17688"/>
                  <a:pt x="9780686" y="14552"/>
                </a:cubicBezTo>
                <a:cubicBezTo>
                  <a:pt x="9789150" y="14552"/>
                  <a:pt x="9793382" y="14552"/>
                  <a:pt x="9801847" y="14552"/>
                </a:cubicBezTo>
                <a:cubicBezTo>
                  <a:pt x="9818776" y="11278"/>
                  <a:pt x="9839937" y="17826"/>
                  <a:pt x="9848401" y="17826"/>
                </a:cubicBezTo>
                <a:cubicBezTo>
                  <a:pt x="9861098" y="14552"/>
                  <a:pt x="9873795" y="14552"/>
                  <a:pt x="9886492" y="14552"/>
                </a:cubicBezTo>
                <a:cubicBezTo>
                  <a:pt x="9886492" y="14523"/>
                  <a:pt x="9886492" y="11263"/>
                  <a:pt x="9886492" y="8004"/>
                </a:cubicBezTo>
                <a:cubicBezTo>
                  <a:pt x="9886515" y="8022"/>
                  <a:pt x="9890736" y="11278"/>
                  <a:pt x="9894956" y="11278"/>
                </a:cubicBezTo>
                <a:cubicBezTo>
                  <a:pt x="9894956" y="8004"/>
                  <a:pt x="9894956" y="8004"/>
                  <a:pt x="9894956" y="4730"/>
                </a:cubicBezTo>
                <a:cubicBezTo>
                  <a:pt x="9894966" y="4730"/>
                  <a:pt x="9895163" y="4730"/>
                  <a:pt x="9899188" y="4730"/>
                </a:cubicBezTo>
                <a:cubicBezTo>
                  <a:pt x="9899188" y="8004"/>
                  <a:pt x="9899188" y="8004"/>
                  <a:pt x="9899188" y="11278"/>
                </a:cubicBezTo>
                <a:cubicBezTo>
                  <a:pt x="9907653" y="11278"/>
                  <a:pt x="9916117" y="11278"/>
                  <a:pt x="9924582" y="14552"/>
                </a:cubicBezTo>
                <a:cubicBezTo>
                  <a:pt x="9933046" y="11278"/>
                  <a:pt x="9945743" y="11278"/>
                  <a:pt x="9954207" y="11278"/>
                </a:cubicBezTo>
                <a:cubicBezTo>
                  <a:pt x="9954207" y="11285"/>
                  <a:pt x="9954207" y="11432"/>
                  <a:pt x="9954207" y="14552"/>
                </a:cubicBezTo>
                <a:lnTo>
                  <a:pt x="9962672" y="14552"/>
                </a:lnTo>
                <a:cubicBezTo>
                  <a:pt x="9971136" y="14552"/>
                  <a:pt x="9979601" y="14552"/>
                  <a:pt x="9988065" y="14552"/>
                </a:cubicBezTo>
                <a:cubicBezTo>
                  <a:pt x="9988065" y="14513"/>
                  <a:pt x="9988078" y="8014"/>
                  <a:pt x="9992297" y="11278"/>
                </a:cubicBezTo>
                <a:cubicBezTo>
                  <a:pt x="9992297" y="11285"/>
                  <a:pt x="9992297" y="11432"/>
                  <a:pt x="9992297" y="14552"/>
                </a:cubicBezTo>
                <a:cubicBezTo>
                  <a:pt x="10013458" y="11278"/>
                  <a:pt x="10021923" y="17826"/>
                  <a:pt x="10043084" y="14552"/>
                </a:cubicBezTo>
                <a:cubicBezTo>
                  <a:pt x="10051549" y="11278"/>
                  <a:pt x="10060013" y="11278"/>
                  <a:pt x="10068477" y="14552"/>
                </a:cubicBezTo>
                <a:cubicBezTo>
                  <a:pt x="10072710" y="11278"/>
                  <a:pt x="10076942" y="11278"/>
                  <a:pt x="10081174" y="11278"/>
                </a:cubicBezTo>
                <a:cubicBezTo>
                  <a:pt x="10085406" y="8004"/>
                  <a:pt x="10089639" y="8004"/>
                  <a:pt x="10093871" y="8004"/>
                </a:cubicBezTo>
                <a:cubicBezTo>
                  <a:pt x="10093871" y="7996"/>
                  <a:pt x="10093871" y="7841"/>
                  <a:pt x="10093871" y="4730"/>
                </a:cubicBezTo>
                <a:lnTo>
                  <a:pt x="10101277" y="6367"/>
                </a:lnTo>
                <a:cubicBezTo>
                  <a:pt x="10110800" y="8004"/>
                  <a:pt x="10119264" y="8004"/>
                  <a:pt x="10127729" y="4730"/>
                </a:cubicBezTo>
                <a:lnTo>
                  <a:pt x="10136193" y="8004"/>
                </a:lnTo>
                <a:lnTo>
                  <a:pt x="10144658" y="8004"/>
                </a:lnTo>
                <a:cubicBezTo>
                  <a:pt x="10148890" y="8004"/>
                  <a:pt x="10153122" y="11278"/>
                  <a:pt x="10157354" y="11278"/>
                </a:cubicBezTo>
                <a:cubicBezTo>
                  <a:pt x="10159471" y="6367"/>
                  <a:pt x="10159471" y="6367"/>
                  <a:pt x="10161587" y="4730"/>
                </a:cubicBezTo>
                <a:cubicBezTo>
                  <a:pt x="10161587" y="4722"/>
                  <a:pt x="10161587" y="4563"/>
                  <a:pt x="10161587" y="1455"/>
                </a:cubicBezTo>
                <a:cubicBezTo>
                  <a:pt x="10170051" y="4730"/>
                  <a:pt x="10174283" y="4730"/>
                  <a:pt x="10182748" y="4730"/>
                </a:cubicBezTo>
                <a:cubicBezTo>
                  <a:pt x="10182748" y="8004"/>
                  <a:pt x="10182748" y="8004"/>
                  <a:pt x="10186980" y="11278"/>
                </a:cubicBezTo>
                <a:cubicBezTo>
                  <a:pt x="10187040" y="11274"/>
                  <a:pt x="10233542" y="8004"/>
                  <a:pt x="10246231" y="8004"/>
                </a:cubicBezTo>
                <a:lnTo>
                  <a:pt x="10250463" y="1455"/>
                </a:lnTo>
                <a:cubicBezTo>
                  <a:pt x="10254696" y="1455"/>
                  <a:pt x="10258928" y="1455"/>
                  <a:pt x="10263160" y="1455"/>
                </a:cubicBezTo>
                <a:cubicBezTo>
                  <a:pt x="10267392" y="4730"/>
                  <a:pt x="10267392" y="4730"/>
                  <a:pt x="10267392" y="11278"/>
                </a:cubicBezTo>
                <a:cubicBezTo>
                  <a:pt x="10271625" y="8004"/>
                  <a:pt x="10271625" y="4730"/>
                  <a:pt x="10275857" y="1455"/>
                </a:cubicBezTo>
                <a:lnTo>
                  <a:pt x="10281676" y="1455"/>
                </a:lnTo>
                <a:cubicBezTo>
                  <a:pt x="10282205" y="2274"/>
                  <a:pt x="10282205" y="3093"/>
                  <a:pt x="10284321" y="1455"/>
                </a:cubicBezTo>
                <a:lnTo>
                  <a:pt x="10304953" y="2683"/>
                </a:lnTo>
                <a:cubicBezTo>
                  <a:pt x="10308657" y="3911"/>
                  <a:pt x="10309715" y="6367"/>
                  <a:pt x="10309715" y="11278"/>
                </a:cubicBezTo>
                <a:lnTo>
                  <a:pt x="10318179" y="11278"/>
                </a:lnTo>
                <a:cubicBezTo>
                  <a:pt x="10318179" y="8004"/>
                  <a:pt x="10318179" y="8004"/>
                  <a:pt x="10318179" y="4730"/>
                </a:cubicBezTo>
                <a:cubicBezTo>
                  <a:pt x="10322411" y="8004"/>
                  <a:pt x="10360501" y="11278"/>
                  <a:pt x="10373198" y="8004"/>
                </a:cubicBezTo>
                <a:cubicBezTo>
                  <a:pt x="10373198" y="7996"/>
                  <a:pt x="10373198" y="7841"/>
                  <a:pt x="10373198" y="4730"/>
                </a:cubicBezTo>
                <a:cubicBezTo>
                  <a:pt x="10394359" y="1455"/>
                  <a:pt x="10398591" y="14552"/>
                  <a:pt x="10423985" y="11278"/>
                </a:cubicBezTo>
                <a:cubicBezTo>
                  <a:pt x="10432449" y="8004"/>
                  <a:pt x="10436682" y="11278"/>
                  <a:pt x="10445146" y="11278"/>
                </a:cubicBezTo>
                <a:cubicBezTo>
                  <a:pt x="10449378" y="11278"/>
                  <a:pt x="10445146" y="8004"/>
                  <a:pt x="10453610" y="8004"/>
                </a:cubicBezTo>
                <a:cubicBezTo>
                  <a:pt x="10466307" y="8004"/>
                  <a:pt x="10470539" y="8004"/>
                  <a:pt x="10474772" y="8004"/>
                </a:cubicBezTo>
                <a:lnTo>
                  <a:pt x="10487468" y="8004"/>
                </a:lnTo>
                <a:cubicBezTo>
                  <a:pt x="10500165" y="8004"/>
                  <a:pt x="10508629" y="8004"/>
                  <a:pt x="10517094" y="4730"/>
                </a:cubicBezTo>
                <a:cubicBezTo>
                  <a:pt x="10517094" y="8004"/>
                  <a:pt x="10517094" y="8004"/>
                  <a:pt x="10521326" y="11278"/>
                </a:cubicBezTo>
                <a:cubicBezTo>
                  <a:pt x="10525558" y="11278"/>
                  <a:pt x="10529791" y="8004"/>
                  <a:pt x="10538255" y="8004"/>
                </a:cubicBezTo>
                <a:cubicBezTo>
                  <a:pt x="10538255" y="11278"/>
                  <a:pt x="10538255" y="11278"/>
                  <a:pt x="10538255" y="14552"/>
                </a:cubicBezTo>
                <a:cubicBezTo>
                  <a:pt x="10546720" y="11278"/>
                  <a:pt x="10567881" y="8004"/>
                  <a:pt x="10584810" y="11278"/>
                </a:cubicBezTo>
                <a:cubicBezTo>
                  <a:pt x="10584810" y="11301"/>
                  <a:pt x="10584854" y="14552"/>
                  <a:pt x="10597506" y="14552"/>
                </a:cubicBezTo>
                <a:cubicBezTo>
                  <a:pt x="10597534" y="14531"/>
                  <a:pt x="10601753" y="11278"/>
                  <a:pt x="10605971" y="11278"/>
                </a:cubicBezTo>
                <a:cubicBezTo>
                  <a:pt x="10605971" y="11285"/>
                  <a:pt x="10605971" y="11432"/>
                  <a:pt x="10605971" y="14552"/>
                </a:cubicBezTo>
                <a:cubicBezTo>
                  <a:pt x="10610203" y="14552"/>
                  <a:pt x="10614435" y="14552"/>
                  <a:pt x="10618667" y="14552"/>
                </a:cubicBezTo>
                <a:lnTo>
                  <a:pt x="10627132" y="8004"/>
                </a:lnTo>
                <a:cubicBezTo>
                  <a:pt x="10639829" y="8004"/>
                  <a:pt x="10656758" y="11278"/>
                  <a:pt x="10669454" y="11278"/>
                </a:cubicBezTo>
                <a:cubicBezTo>
                  <a:pt x="10669454" y="8004"/>
                  <a:pt x="10669454" y="8004"/>
                  <a:pt x="10669454" y="4730"/>
                </a:cubicBezTo>
                <a:cubicBezTo>
                  <a:pt x="10673686" y="4730"/>
                  <a:pt x="10686383" y="8004"/>
                  <a:pt x="10686383" y="8004"/>
                </a:cubicBezTo>
                <a:cubicBezTo>
                  <a:pt x="10686383" y="7996"/>
                  <a:pt x="10686383" y="7841"/>
                  <a:pt x="10686383" y="4730"/>
                </a:cubicBezTo>
                <a:cubicBezTo>
                  <a:pt x="10690615" y="4730"/>
                  <a:pt x="10699080" y="4730"/>
                  <a:pt x="10707544" y="1455"/>
                </a:cubicBezTo>
                <a:cubicBezTo>
                  <a:pt x="10711777" y="4730"/>
                  <a:pt x="10711777" y="4730"/>
                  <a:pt x="10716009" y="4730"/>
                </a:cubicBezTo>
                <a:cubicBezTo>
                  <a:pt x="10720241" y="8004"/>
                  <a:pt x="10724473" y="8004"/>
                  <a:pt x="10728705" y="8004"/>
                </a:cubicBezTo>
                <a:cubicBezTo>
                  <a:pt x="10749867" y="11278"/>
                  <a:pt x="10762563" y="11278"/>
                  <a:pt x="10775260" y="11278"/>
                </a:cubicBezTo>
                <a:cubicBezTo>
                  <a:pt x="10779492" y="11278"/>
                  <a:pt x="10783724" y="1455"/>
                  <a:pt x="10787957" y="1455"/>
                </a:cubicBezTo>
                <a:lnTo>
                  <a:pt x="10792189" y="8004"/>
                </a:lnTo>
                <a:lnTo>
                  <a:pt x="10796421" y="4730"/>
                </a:lnTo>
                <a:lnTo>
                  <a:pt x="10804886" y="8004"/>
                </a:lnTo>
                <a:cubicBezTo>
                  <a:pt x="10809118" y="8004"/>
                  <a:pt x="10813350" y="8004"/>
                  <a:pt x="10817582" y="4730"/>
                </a:cubicBezTo>
                <a:cubicBezTo>
                  <a:pt x="10830279" y="11278"/>
                  <a:pt x="10851440" y="8004"/>
                  <a:pt x="10859905" y="4730"/>
                </a:cubicBezTo>
                <a:cubicBezTo>
                  <a:pt x="10859905" y="8004"/>
                  <a:pt x="10859905" y="8004"/>
                  <a:pt x="10859905" y="11278"/>
                </a:cubicBezTo>
                <a:cubicBezTo>
                  <a:pt x="10872601" y="11278"/>
                  <a:pt x="10889530" y="8004"/>
                  <a:pt x="10906459" y="11278"/>
                </a:cubicBezTo>
                <a:cubicBezTo>
                  <a:pt x="10906459" y="11285"/>
                  <a:pt x="10906459" y="11432"/>
                  <a:pt x="10906459" y="14552"/>
                </a:cubicBezTo>
                <a:cubicBezTo>
                  <a:pt x="10914924" y="14552"/>
                  <a:pt x="10931853" y="17826"/>
                  <a:pt x="10944549" y="14552"/>
                </a:cubicBezTo>
                <a:lnTo>
                  <a:pt x="10955659" y="13324"/>
                </a:lnTo>
                <a:lnTo>
                  <a:pt x="10969943" y="8004"/>
                </a:lnTo>
                <a:cubicBezTo>
                  <a:pt x="10978407" y="8004"/>
                  <a:pt x="10978407" y="11278"/>
                  <a:pt x="10991104" y="11278"/>
                </a:cubicBezTo>
                <a:cubicBezTo>
                  <a:pt x="10999568" y="8004"/>
                  <a:pt x="11008033" y="8004"/>
                  <a:pt x="11020729" y="8004"/>
                </a:cubicBezTo>
                <a:cubicBezTo>
                  <a:pt x="11024962" y="8004"/>
                  <a:pt x="11016497" y="11278"/>
                  <a:pt x="11024962" y="11278"/>
                </a:cubicBezTo>
                <a:cubicBezTo>
                  <a:pt x="11024962" y="11231"/>
                  <a:pt x="11025008" y="4730"/>
                  <a:pt x="11037658" y="4730"/>
                </a:cubicBezTo>
                <a:cubicBezTo>
                  <a:pt x="11041891" y="8004"/>
                  <a:pt x="11041891" y="8004"/>
                  <a:pt x="11046123" y="8004"/>
                </a:cubicBezTo>
                <a:cubicBezTo>
                  <a:pt x="11046123" y="11278"/>
                  <a:pt x="11050355" y="11278"/>
                  <a:pt x="11050355" y="14552"/>
                </a:cubicBezTo>
                <a:cubicBezTo>
                  <a:pt x="11054587" y="11278"/>
                  <a:pt x="11058819" y="8004"/>
                  <a:pt x="11067284" y="11278"/>
                </a:cubicBezTo>
                <a:cubicBezTo>
                  <a:pt x="11067305" y="11294"/>
                  <a:pt x="11071537" y="14552"/>
                  <a:pt x="11079981" y="14552"/>
                </a:cubicBezTo>
                <a:cubicBezTo>
                  <a:pt x="11083155" y="11278"/>
                  <a:pt x="11082097" y="11278"/>
                  <a:pt x="11084213" y="11278"/>
                </a:cubicBezTo>
                <a:cubicBezTo>
                  <a:pt x="11084213" y="11285"/>
                  <a:pt x="11084213" y="11432"/>
                  <a:pt x="11084213" y="14552"/>
                </a:cubicBezTo>
                <a:cubicBezTo>
                  <a:pt x="11096910" y="11278"/>
                  <a:pt x="11105374" y="11278"/>
                  <a:pt x="11113838" y="11278"/>
                </a:cubicBezTo>
                <a:cubicBezTo>
                  <a:pt x="11113838" y="11285"/>
                  <a:pt x="11113838" y="11432"/>
                  <a:pt x="11113838" y="14552"/>
                </a:cubicBezTo>
                <a:lnTo>
                  <a:pt x="11121245" y="11278"/>
                </a:lnTo>
                <a:cubicBezTo>
                  <a:pt x="11122303" y="10460"/>
                  <a:pt x="11122303" y="9641"/>
                  <a:pt x="11122303" y="8004"/>
                </a:cubicBezTo>
                <a:lnTo>
                  <a:pt x="11139232" y="11278"/>
                </a:lnTo>
                <a:cubicBezTo>
                  <a:pt x="11139232" y="11285"/>
                  <a:pt x="11139232" y="11432"/>
                  <a:pt x="11139232" y="14552"/>
                </a:cubicBezTo>
                <a:cubicBezTo>
                  <a:pt x="11143464" y="11278"/>
                  <a:pt x="11147696" y="11278"/>
                  <a:pt x="11151929" y="11278"/>
                </a:cubicBezTo>
                <a:lnTo>
                  <a:pt x="11164625" y="14552"/>
                </a:lnTo>
                <a:cubicBezTo>
                  <a:pt x="11168857" y="11278"/>
                  <a:pt x="11173090" y="11278"/>
                  <a:pt x="11177322" y="11278"/>
                </a:cubicBezTo>
                <a:cubicBezTo>
                  <a:pt x="11177322" y="11285"/>
                  <a:pt x="11177322" y="11432"/>
                  <a:pt x="11177322" y="14552"/>
                </a:cubicBezTo>
                <a:cubicBezTo>
                  <a:pt x="11181554" y="11278"/>
                  <a:pt x="11190019" y="11278"/>
                  <a:pt x="11198483" y="11278"/>
                </a:cubicBezTo>
                <a:cubicBezTo>
                  <a:pt x="11198483" y="11285"/>
                  <a:pt x="11198483" y="11432"/>
                  <a:pt x="11198483" y="14552"/>
                </a:cubicBezTo>
                <a:cubicBezTo>
                  <a:pt x="11202715" y="14552"/>
                  <a:pt x="11202715" y="14552"/>
                  <a:pt x="11206948" y="14552"/>
                </a:cubicBezTo>
                <a:cubicBezTo>
                  <a:pt x="11215412" y="11278"/>
                  <a:pt x="11219644" y="11278"/>
                  <a:pt x="11228109" y="11278"/>
                </a:cubicBezTo>
                <a:cubicBezTo>
                  <a:pt x="11231283" y="8822"/>
                  <a:pt x="11230225" y="8004"/>
                  <a:pt x="11232341" y="8004"/>
                </a:cubicBezTo>
                <a:cubicBezTo>
                  <a:pt x="11236573" y="8004"/>
                  <a:pt x="11240805" y="14552"/>
                  <a:pt x="11249270" y="11278"/>
                </a:cubicBezTo>
                <a:cubicBezTo>
                  <a:pt x="11253502" y="8004"/>
                  <a:pt x="11253502" y="8004"/>
                  <a:pt x="11253502" y="4730"/>
                </a:cubicBezTo>
                <a:cubicBezTo>
                  <a:pt x="11261967" y="4730"/>
                  <a:pt x="11266199" y="4730"/>
                  <a:pt x="11270431" y="4730"/>
                </a:cubicBezTo>
                <a:cubicBezTo>
                  <a:pt x="11270431" y="4722"/>
                  <a:pt x="11270431" y="4563"/>
                  <a:pt x="11270431" y="1455"/>
                </a:cubicBezTo>
                <a:cubicBezTo>
                  <a:pt x="11278896" y="4730"/>
                  <a:pt x="11283128" y="4730"/>
                  <a:pt x="11287360" y="4730"/>
                </a:cubicBezTo>
                <a:cubicBezTo>
                  <a:pt x="11295824" y="8004"/>
                  <a:pt x="11304289" y="8004"/>
                  <a:pt x="11312753" y="8004"/>
                </a:cubicBezTo>
                <a:cubicBezTo>
                  <a:pt x="11312753" y="7996"/>
                  <a:pt x="11312753" y="7841"/>
                  <a:pt x="11312753" y="4730"/>
                </a:cubicBezTo>
                <a:cubicBezTo>
                  <a:pt x="11312763" y="4730"/>
                  <a:pt x="11312959" y="4730"/>
                  <a:pt x="11316986" y="4730"/>
                </a:cubicBezTo>
                <a:lnTo>
                  <a:pt x="11321747" y="10050"/>
                </a:lnTo>
                <a:cubicBezTo>
                  <a:pt x="11322276" y="10460"/>
                  <a:pt x="11323334" y="9641"/>
                  <a:pt x="11329682" y="8004"/>
                </a:cubicBezTo>
                <a:cubicBezTo>
                  <a:pt x="11329682" y="7996"/>
                  <a:pt x="11329682" y="7841"/>
                  <a:pt x="11329682" y="4730"/>
                </a:cubicBezTo>
                <a:cubicBezTo>
                  <a:pt x="11329692" y="4730"/>
                  <a:pt x="11329885" y="4730"/>
                  <a:pt x="11333915" y="4730"/>
                </a:cubicBezTo>
                <a:cubicBezTo>
                  <a:pt x="11338147" y="8004"/>
                  <a:pt x="11346611" y="8004"/>
                  <a:pt x="11355076" y="8004"/>
                </a:cubicBezTo>
                <a:cubicBezTo>
                  <a:pt x="11359308" y="11278"/>
                  <a:pt x="11363540" y="8004"/>
                  <a:pt x="11372005" y="8004"/>
                </a:cubicBezTo>
                <a:cubicBezTo>
                  <a:pt x="11376237" y="11278"/>
                  <a:pt x="11380469" y="11278"/>
                  <a:pt x="11384701" y="11278"/>
                </a:cubicBezTo>
                <a:cubicBezTo>
                  <a:pt x="11384701" y="11285"/>
                  <a:pt x="11384701" y="11432"/>
                  <a:pt x="11384701" y="14552"/>
                </a:cubicBezTo>
                <a:cubicBezTo>
                  <a:pt x="11393166" y="14552"/>
                  <a:pt x="11397398" y="11278"/>
                  <a:pt x="11401630" y="11278"/>
                </a:cubicBezTo>
                <a:cubicBezTo>
                  <a:pt x="11401630" y="11285"/>
                  <a:pt x="11401630" y="11432"/>
                  <a:pt x="11401630" y="14552"/>
                </a:cubicBezTo>
                <a:cubicBezTo>
                  <a:pt x="11410095" y="14552"/>
                  <a:pt x="11414327" y="14552"/>
                  <a:pt x="11418559" y="14552"/>
                </a:cubicBezTo>
                <a:cubicBezTo>
                  <a:pt x="11422791" y="14552"/>
                  <a:pt x="11427024" y="14552"/>
                  <a:pt x="11431256" y="14552"/>
                </a:cubicBezTo>
                <a:lnTo>
                  <a:pt x="11439720" y="11278"/>
                </a:lnTo>
                <a:cubicBezTo>
                  <a:pt x="11439720" y="8004"/>
                  <a:pt x="11439720" y="8004"/>
                  <a:pt x="11439720" y="4730"/>
                </a:cubicBezTo>
                <a:cubicBezTo>
                  <a:pt x="11456649" y="11278"/>
                  <a:pt x="11460881" y="4730"/>
                  <a:pt x="11473578" y="4730"/>
                </a:cubicBezTo>
                <a:cubicBezTo>
                  <a:pt x="11477810" y="8004"/>
                  <a:pt x="11486275" y="8004"/>
                  <a:pt x="11494739" y="8004"/>
                </a:cubicBezTo>
                <a:cubicBezTo>
                  <a:pt x="11494739" y="4730"/>
                  <a:pt x="11494739" y="1455"/>
                  <a:pt x="11498972" y="1455"/>
                </a:cubicBezTo>
                <a:cubicBezTo>
                  <a:pt x="11503204" y="1455"/>
                  <a:pt x="11511668" y="1455"/>
                  <a:pt x="11520133" y="1455"/>
                </a:cubicBezTo>
                <a:cubicBezTo>
                  <a:pt x="11522249" y="3093"/>
                  <a:pt x="11522249" y="3093"/>
                  <a:pt x="11524365" y="4730"/>
                </a:cubicBezTo>
                <a:cubicBezTo>
                  <a:pt x="11537062" y="11278"/>
                  <a:pt x="11549758" y="8004"/>
                  <a:pt x="11566687" y="11278"/>
                </a:cubicBezTo>
                <a:cubicBezTo>
                  <a:pt x="11566687" y="11285"/>
                  <a:pt x="11566687" y="11432"/>
                  <a:pt x="11566687" y="14552"/>
                </a:cubicBezTo>
                <a:lnTo>
                  <a:pt x="11574094" y="10050"/>
                </a:lnTo>
                <a:cubicBezTo>
                  <a:pt x="11579384" y="8004"/>
                  <a:pt x="11583616" y="8004"/>
                  <a:pt x="11587848" y="8004"/>
                </a:cubicBezTo>
                <a:cubicBezTo>
                  <a:pt x="11587848" y="7996"/>
                  <a:pt x="11587848" y="7841"/>
                  <a:pt x="11587848" y="4730"/>
                </a:cubicBezTo>
                <a:cubicBezTo>
                  <a:pt x="11609010" y="8004"/>
                  <a:pt x="11630171" y="8004"/>
                  <a:pt x="11651332" y="8004"/>
                </a:cubicBezTo>
                <a:lnTo>
                  <a:pt x="11651332" y="1455"/>
                </a:lnTo>
                <a:cubicBezTo>
                  <a:pt x="11664029" y="1455"/>
                  <a:pt x="11680957" y="1455"/>
                  <a:pt x="11693654" y="1455"/>
                </a:cubicBezTo>
                <a:cubicBezTo>
                  <a:pt x="11693654" y="1455"/>
                  <a:pt x="11697886" y="4730"/>
                  <a:pt x="11697886" y="8004"/>
                </a:cubicBezTo>
                <a:cubicBezTo>
                  <a:pt x="11706351" y="4730"/>
                  <a:pt x="11731744" y="4730"/>
                  <a:pt x="11740209" y="4730"/>
                </a:cubicBezTo>
                <a:cubicBezTo>
                  <a:pt x="11748673" y="8004"/>
                  <a:pt x="11740209" y="8004"/>
                  <a:pt x="11744441" y="4730"/>
                </a:cubicBezTo>
                <a:cubicBezTo>
                  <a:pt x="11748673" y="4730"/>
                  <a:pt x="11752905" y="4730"/>
                  <a:pt x="11752905" y="1455"/>
                </a:cubicBezTo>
                <a:cubicBezTo>
                  <a:pt x="11756079" y="3911"/>
                  <a:pt x="11755021" y="4730"/>
                  <a:pt x="11757138" y="4730"/>
                </a:cubicBezTo>
                <a:cubicBezTo>
                  <a:pt x="11765602" y="4730"/>
                  <a:pt x="11778299" y="4730"/>
                  <a:pt x="11786763" y="4730"/>
                </a:cubicBezTo>
                <a:cubicBezTo>
                  <a:pt x="11790995" y="8004"/>
                  <a:pt x="11790995" y="4730"/>
                  <a:pt x="11795228" y="1455"/>
                </a:cubicBezTo>
                <a:lnTo>
                  <a:pt x="11803692" y="4730"/>
                </a:lnTo>
                <a:cubicBezTo>
                  <a:pt x="11812157" y="8004"/>
                  <a:pt x="11816389" y="1455"/>
                  <a:pt x="11816389" y="1455"/>
                </a:cubicBezTo>
                <a:lnTo>
                  <a:pt x="11833318" y="4730"/>
                </a:lnTo>
                <a:cubicBezTo>
                  <a:pt x="11837550" y="1455"/>
                  <a:pt x="11837550" y="1455"/>
                  <a:pt x="11841782" y="1455"/>
                </a:cubicBezTo>
                <a:cubicBezTo>
                  <a:pt x="11854479" y="8004"/>
                  <a:pt x="11867176" y="8004"/>
                  <a:pt x="11879872" y="8004"/>
                </a:cubicBezTo>
                <a:cubicBezTo>
                  <a:pt x="11879872" y="7996"/>
                  <a:pt x="11879872" y="7841"/>
                  <a:pt x="11879872" y="4730"/>
                </a:cubicBezTo>
                <a:cubicBezTo>
                  <a:pt x="11888337" y="4730"/>
                  <a:pt x="11892569" y="4730"/>
                  <a:pt x="11896801" y="4730"/>
                </a:cubicBezTo>
                <a:cubicBezTo>
                  <a:pt x="11901033" y="4730"/>
                  <a:pt x="11913730" y="11278"/>
                  <a:pt x="11922195" y="8004"/>
                </a:cubicBezTo>
                <a:cubicBezTo>
                  <a:pt x="11926427" y="8004"/>
                  <a:pt x="11930659" y="1455"/>
                  <a:pt x="11939124" y="1455"/>
                </a:cubicBezTo>
                <a:cubicBezTo>
                  <a:pt x="11939155" y="1479"/>
                  <a:pt x="11943371" y="4742"/>
                  <a:pt x="11947588" y="8004"/>
                </a:cubicBezTo>
                <a:cubicBezTo>
                  <a:pt x="11964517" y="11278"/>
                  <a:pt x="11981446" y="11278"/>
                  <a:pt x="11998375" y="14552"/>
                </a:cubicBezTo>
                <a:cubicBezTo>
                  <a:pt x="11998375" y="11278"/>
                  <a:pt x="12002607" y="11278"/>
                  <a:pt x="12002607" y="8004"/>
                </a:cubicBezTo>
                <a:cubicBezTo>
                  <a:pt x="12011071" y="8004"/>
                  <a:pt x="12019536" y="11278"/>
                  <a:pt x="12028000" y="11278"/>
                </a:cubicBezTo>
                <a:cubicBezTo>
                  <a:pt x="12049162" y="4730"/>
                  <a:pt x="12070323" y="4730"/>
                  <a:pt x="12087252" y="8004"/>
                </a:cubicBezTo>
                <a:lnTo>
                  <a:pt x="12087252" y="1455"/>
                </a:lnTo>
                <a:cubicBezTo>
                  <a:pt x="12095716" y="1455"/>
                  <a:pt x="12099948" y="1455"/>
                  <a:pt x="12108413" y="1455"/>
                </a:cubicBezTo>
                <a:cubicBezTo>
                  <a:pt x="12108413" y="1481"/>
                  <a:pt x="12108413" y="4743"/>
                  <a:pt x="12108413" y="8004"/>
                </a:cubicBezTo>
                <a:cubicBezTo>
                  <a:pt x="12112645" y="8004"/>
                  <a:pt x="12116877" y="8004"/>
                  <a:pt x="12121109" y="8004"/>
                </a:cubicBezTo>
                <a:cubicBezTo>
                  <a:pt x="12125342" y="8004"/>
                  <a:pt x="12121109" y="1455"/>
                  <a:pt x="12133806" y="1455"/>
                </a:cubicBezTo>
                <a:cubicBezTo>
                  <a:pt x="12133821" y="4730"/>
                  <a:pt x="12138045" y="4724"/>
                  <a:pt x="12142271" y="1455"/>
                </a:cubicBezTo>
                <a:lnTo>
                  <a:pt x="12159200" y="8004"/>
                </a:lnTo>
                <a:cubicBezTo>
                  <a:pt x="12167664" y="11278"/>
                  <a:pt x="12176128" y="11278"/>
                  <a:pt x="12184593" y="11278"/>
                </a:cubicBezTo>
                <a:lnTo>
                  <a:pt x="12184593" y="52503"/>
                </a:lnTo>
                <a:lnTo>
                  <a:pt x="12186710" y="52503"/>
                </a:lnTo>
                <a:cubicBezTo>
                  <a:pt x="12186710" y="182034"/>
                  <a:pt x="12186710" y="182034"/>
                  <a:pt x="12186710" y="182034"/>
                </a:cubicBezTo>
                <a:cubicBezTo>
                  <a:pt x="12174013" y="182034"/>
                  <a:pt x="12165549" y="182034"/>
                  <a:pt x="12152852" y="182034"/>
                </a:cubicBezTo>
                <a:cubicBezTo>
                  <a:pt x="12148620" y="182034"/>
                  <a:pt x="12148620" y="182034"/>
                  <a:pt x="12148620" y="182034"/>
                </a:cubicBezTo>
                <a:lnTo>
                  <a:pt x="12127459" y="182034"/>
                </a:lnTo>
                <a:cubicBezTo>
                  <a:pt x="12118994" y="182034"/>
                  <a:pt x="12114762" y="182034"/>
                  <a:pt x="12110530" y="182034"/>
                </a:cubicBezTo>
                <a:cubicBezTo>
                  <a:pt x="12102065" y="175486"/>
                  <a:pt x="12097833" y="182034"/>
                  <a:pt x="12097833" y="182034"/>
                </a:cubicBezTo>
                <a:cubicBezTo>
                  <a:pt x="12093601" y="178760"/>
                  <a:pt x="12089369" y="178760"/>
                  <a:pt x="12085136" y="178760"/>
                </a:cubicBezTo>
                <a:cubicBezTo>
                  <a:pt x="12072440" y="178760"/>
                  <a:pt x="12059743" y="182034"/>
                  <a:pt x="12047046" y="182034"/>
                </a:cubicBezTo>
                <a:cubicBezTo>
                  <a:pt x="12042814" y="175486"/>
                  <a:pt x="12021653" y="168938"/>
                  <a:pt x="12017421" y="168938"/>
                </a:cubicBezTo>
                <a:cubicBezTo>
                  <a:pt x="12017421" y="172212"/>
                  <a:pt x="12013188" y="172212"/>
                  <a:pt x="12013188" y="175486"/>
                </a:cubicBezTo>
                <a:cubicBezTo>
                  <a:pt x="12008956" y="175486"/>
                  <a:pt x="12004724" y="172212"/>
                  <a:pt x="11996260" y="172212"/>
                </a:cubicBezTo>
                <a:cubicBezTo>
                  <a:pt x="11987795" y="175486"/>
                  <a:pt x="11966634" y="178760"/>
                  <a:pt x="11953937" y="175486"/>
                </a:cubicBezTo>
                <a:cubicBezTo>
                  <a:pt x="11937008" y="172212"/>
                  <a:pt x="11915847" y="162389"/>
                  <a:pt x="11890454" y="168938"/>
                </a:cubicBezTo>
                <a:cubicBezTo>
                  <a:pt x="11873525" y="168938"/>
                  <a:pt x="11856596" y="168938"/>
                  <a:pt x="11839667" y="168938"/>
                </a:cubicBezTo>
                <a:cubicBezTo>
                  <a:pt x="11826970" y="172212"/>
                  <a:pt x="11788880" y="185309"/>
                  <a:pt x="11767719" y="182034"/>
                </a:cubicBezTo>
                <a:cubicBezTo>
                  <a:pt x="11759255" y="178760"/>
                  <a:pt x="11750790" y="178760"/>
                  <a:pt x="11738093" y="178760"/>
                </a:cubicBezTo>
                <a:cubicBezTo>
                  <a:pt x="11738066" y="175486"/>
                  <a:pt x="11733847" y="175486"/>
                  <a:pt x="11729629" y="175486"/>
                </a:cubicBezTo>
                <a:cubicBezTo>
                  <a:pt x="11725397" y="172212"/>
                  <a:pt x="11716932" y="172212"/>
                  <a:pt x="11708468" y="168938"/>
                </a:cubicBezTo>
                <a:cubicBezTo>
                  <a:pt x="11700003" y="165663"/>
                  <a:pt x="11691539" y="172212"/>
                  <a:pt x="11678842" y="168938"/>
                </a:cubicBezTo>
                <a:cubicBezTo>
                  <a:pt x="11670378" y="165663"/>
                  <a:pt x="11661913" y="165663"/>
                  <a:pt x="11653449" y="165663"/>
                </a:cubicBezTo>
                <a:lnTo>
                  <a:pt x="11649217" y="168938"/>
                </a:lnTo>
                <a:cubicBezTo>
                  <a:pt x="11636520" y="168938"/>
                  <a:pt x="11628055" y="168938"/>
                  <a:pt x="11619591" y="168938"/>
                </a:cubicBezTo>
                <a:cubicBezTo>
                  <a:pt x="11611127" y="168938"/>
                  <a:pt x="11606894" y="168938"/>
                  <a:pt x="11598430" y="168938"/>
                </a:cubicBezTo>
                <a:cubicBezTo>
                  <a:pt x="11598421" y="168938"/>
                  <a:pt x="11598230" y="168938"/>
                  <a:pt x="11594198" y="168938"/>
                </a:cubicBezTo>
                <a:cubicBezTo>
                  <a:pt x="11573036" y="168938"/>
                  <a:pt x="11547643" y="168938"/>
                  <a:pt x="11526482" y="168938"/>
                </a:cubicBezTo>
                <a:cubicBezTo>
                  <a:pt x="11522250" y="172212"/>
                  <a:pt x="11518017" y="172212"/>
                  <a:pt x="11513785" y="172212"/>
                </a:cubicBezTo>
                <a:lnTo>
                  <a:pt x="11505321" y="175486"/>
                </a:lnTo>
                <a:cubicBezTo>
                  <a:pt x="11502147" y="176305"/>
                  <a:pt x="11503205" y="175486"/>
                  <a:pt x="11501089" y="175486"/>
                </a:cubicBezTo>
                <a:cubicBezTo>
                  <a:pt x="11484160" y="178760"/>
                  <a:pt x="11458766" y="175486"/>
                  <a:pt x="11437605" y="178760"/>
                </a:cubicBezTo>
                <a:cubicBezTo>
                  <a:pt x="11437605" y="178769"/>
                  <a:pt x="11437605" y="178919"/>
                  <a:pt x="11437605" y="182034"/>
                </a:cubicBezTo>
                <a:cubicBezTo>
                  <a:pt x="11416444" y="182034"/>
                  <a:pt x="11391051" y="165663"/>
                  <a:pt x="11357193" y="172212"/>
                </a:cubicBezTo>
                <a:cubicBezTo>
                  <a:pt x="11352960" y="175486"/>
                  <a:pt x="11348728" y="175486"/>
                  <a:pt x="11344496" y="175486"/>
                </a:cubicBezTo>
                <a:cubicBezTo>
                  <a:pt x="11331799" y="175486"/>
                  <a:pt x="11323335" y="175486"/>
                  <a:pt x="11314870" y="175486"/>
                </a:cubicBezTo>
                <a:cubicBezTo>
                  <a:pt x="11306406" y="178760"/>
                  <a:pt x="11297941" y="178760"/>
                  <a:pt x="11289477" y="182034"/>
                </a:cubicBezTo>
                <a:cubicBezTo>
                  <a:pt x="11281013" y="178760"/>
                  <a:pt x="11272548" y="178760"/>
                  <a:pt x="11264084" y="178760"/>
                </a:cubicBezTo>
                <a:lnTo>
                  <a:pt x="11242922" y="178760"/>
                </a:lnTo>
                <a:cubicBezTo>
                  <a:pt x="11230226" y="175486"/>
                  <a:pt x="11217529" y="175486"/>
                  <a:pt x="11204832" y="175486"/>
                </a:cubicBezTo>
                <a:cubicBezTo>
                  <a:pt x="11196368" y="178760"/>
                  <a:pt x="11192136" y="178760"/>
                  <a:pt x="11183671" y="178760"/>
                </a:cubicBezTo>
                <a:cubicBezTo>
                  <a:pt x="11183671" y="178769"/>
                  <a:pt x="11183671" y="178919"/>
                  <a:pt x="11183671" y="182034"/>
                </a:cubicBezTo>
                <a:cubicBezTo>
                  <a:pt x="11170974" y="182034"/>
                  <a:pt x="11158278" y="182034"/>
                  <a:pt x="11149813" y="182034"/>
                </a:cubicBezTo>
                <a:cubicBezTo>
                  <a:pt x="11141349" y="182034"/>
                  <a:pt x="11128652" y="178760"/>
                  <a:pt x="11120188" y="178760"/>
                </a:cubicBezTo>
                <a:cubicBezTo>
                  <a:pt x="11120188" y="178769"/>
                  <a:pt x="11120188" y="178919"/>
                  <a:pt x="11120188" y="182034"/>
                </a:cubicBezTo>
                <a:cubicBezTo>
                  <a:pt x="11120150" y="182034"/>
                  <a:pt x="11115936" y="182034"/>
                  <a:pt x="11111723" y="182034"/>
                </a:cubicBezTo>
                <a:cubicBezTo>
                  <a:pt x="11111713" y="182034"/>
                  <a:pt x="11111511" y="182034"/>
                  <a:pt x="11107491" y="182034"/>
                </a:cubicBezTo>
                <a:cubicBezTo>
                  <a:pt x="11099027" y="182034"/>
                  <a:pt x="11090562" y="182034"/>
                  <a:pt x="11082098" y="182034"/>
                </a:cubicBezTo>
                <a:cubicBezTo>
                  <a:pt x="11073633" y="182034"/>
                  <a:pt x="11069401" y="182034"/>
                  <a:pt x="11065169" y="182034"/>
                </a:cubicBezTo>
                <a:cubicBezTo>
                  <a:pt x="11056704" y="182034"/>
                  <a:pt x="11052472" y="182034"/>
                  <a:pt x="11044008" y="182034"/>
                </a:cubicBezTo>
                <a:lnTo>
                  <a:pt x="11036601" y="180397"/>
                </a:lnTo>
                <a:cubicBezTo>
                  <a:pt x="11027079" y="182034"/>
                  <a:pt x="11010150" y="178760"/>
                  <a:pt x="11001685" y="178760"/>
                </a:cubicBezTo>
                <a:cubicBezTo>
                  <a:pt x="11001685" y="175486"/>
                  <a:pt x="11001685" y="175486"/>
                  <a:pt x="11001685" y="172212"/>
                </a:cubicBezTo>
                <a:cubicBezTo>
                  <a:pt x="10972060" y="172212"/>
                  <a:pt x="10959363" y="168938"/>
                  <a:pt x="10933970" y="175486"/>
                </a:cubicBezTo>
                <a:cubicBezTo>
                  <a:pt x="10929737" y="172212"/>
                  <a:pt x="10929737" y="172212"/>
                  <a:pt x="10925505" y="165663"/>
                </a:cubicBezTo>
                <a:cubicBezTo>
                  <a:pt x="10921273" y="165663"/>
                  <a:pt x="10912808" y="165663"/>
                  <a:pt x="10908576" y="168938"/>
                </a:cubicBezTo>
                <a:cubicBezTo>
                  <a:pt x="10900112" y="165663"/>
                  <a:pt x="10887415" y="165663"/>
                  <a:pt x="10878951" y="165663"/>
                </a:cubicBezTo>
                <a:cubicBezTo>
                  <a:pt x="10878951" y="165671"/>
                  <a:pt x="10878951" y="165816"/>
                  <a:pt x="10878951" y="168938"/>
                </a:cubicBezTo>
                <a:cubicBezTo>
                  <a:pt x="10874718" y="168938"/>
                  <a:pt x="10870486" y="168938"/>
                  <a:pt x="10866254" y="168938"/>
                </a:cubicBezTo>
                <a:cubicBezTo>
                  <a:pt x="10853557" y="168938"/>
                  <a:pt x="10840860" y="168938"/>
                  <a:pt x="10828164" y="168938"/>
                </a:cubicBezTo>
                <a:cubicBezTo>
                  <a:pt x="10819699" y="172212"/>
                  <a:pt x="10802770" y="178760"/>
                  <a:pt x="10790074" y="178760"/>
                </a:cubicBezTo>
                <a:cubicBezTo>
                  <a:pt x="10785841" y="175486"/>
                  <a:pt x="10781609" y="175486"/>
                  <a:pt x="10777377" y="175486"/>
                </a:cubicBezTo>
                <a:cubicBezTo>
                  <a:pt x="10777377" y="172212"/>
                  <a:pt x="10777377" y="172212"/>
                  <a:pt x="10773145" y="168938"/>
                </a:cubicBezTo>
                <a:cubicBezTo>
                  <a:pt x="10760448" y="165663"/>
                  <a:pt x="10726590" y="172212"/>
                  <a:pt x="10722358" y="172212"/>
                </a:cubicBezTo>
                <a:cubicBezTo>
                  <a:pt x="10722358" y="172204"/>
                  <a:pt x="10722358" y="172055"/>
                  <a:pt x="10722358" y="168938"/>
                </a:cubicBezTo>
                <a:cubicBezTo>
                  <a:pt x="10718126" y="168938"/>
                  <a:pt x="10718126" y="168938"/>
                  <a:pt x="10713894" y="168938"/>
                </a:cubicBezTo>
                <a:cubicBezTo>
                  <a:pt x="10710720" y="169756"/>
                  <a:pt x="10711778" y="168938"/>
                  <a:pt x="10709661" y="168938"/>
                </a:cubicBezTo>
                <a:cubicBezTo>
                  <a:pt x="10705429" y="172212"/>
                  <a:pt x="10701197" y="172212"/>
                  <a:pt x="10696965" y="172212"/>
                </a:cubicBezTo>
                <a:cubicBezTo>
                  <a:pt x="10688500" y="172212"/>
                  <a:pt x="10684268" y="172212"/>
                  <a:pt x="10680036" y="172212"/>
                </a:cubicBezTo>
                <a:cubicBezTo>
                  <a:pt x="10680036" y="172204"/>
                  <a:pt x="10680036" y="172055"/>
                  <a:pt x="10680036" y="168938"/>
                </a:cubicBezTo>
                <a:cubicBezTo>
                  <a:pt x="10675803" y="172212"/>
                  <a:pt x="10671571" y="172212"/>
                  <a:pt x="10667339" y="172212"/>
                </a:cubicBezTo>
                <a:cubicBezTo>
                  <a:pt x="10667339" y="172204"/>
                  <a:pt x="10667339" y="172055"/>
                  <a:pt x="10667339" y="168938"/>
                </a:cubicBezTo>
                <a:cubicBezTo>
                  <a:pt x="10654642" y="172212"/>
                  <a:pt x="10646178" y="172212"/>
                  <a:pt x="10637713" y="172212"/>
                </a:cubicBezTo>
                <a:cubicBezTo>
                  <a:pt x="10637713" y="172204"/>
                  <a:pt x="10637713" y="172055"/>
                  <a:pt x="10637713" y="168938"/>
                </a:cubicBezTo>
                <a:cubicBezTo>
                  <a:pt x="10637702" y="168938"/>
                  <a:pt x="10637500" y="168938"/>
                  <a:pt x="10633481" y="168938"/>
                </a:cubicBezTo>
                <a:cubicBezTo>
                  <a:pt x="10633481" y="172212"/>
                  <a:pt x="10633481" y="172212"/>
                  <a:pt x="10629249" y="175486"/>
                </a:cubicBezTo>
                <a:cubicBezTo>
                  <a:pt x="10629222" y="175465"/>
                  <a:pt x="10625004" y="172212"/>
                  <a:pt x="10620784" y="172212"/>
                </a:cubicBezTo>
                <a:cubicBezTo>
                  <a:pt x="10616552" y="175486"/>
                  <a:pt x="10612320" y="175486"/>
                  <a:pt x="10608088" y="175486"/>
                </a:cubicBezTo>
                <a:cubicBezTo>
                  <a:pt x="10608088" y="174668"/>
                  <a:pt x="10608088" y="175486"/>
                  <a:pt x="10603856" y="175486"/>
                </a:cubicBezTo>
                <a:cubicBezTo>
                  <a:pt x="10595391" y="175486"/>
                  <a:pt x="10586927" y="175486"/>
                  <a:pt x="10578462" y="175486"/>
                </a:cubicBezTo>
                <a:cubicBezTo>
                  <a:pt x="10569998" y="178760"/>
                  <a:pt x="10557301" y="178760"/>
                  <a:pt x="10548837" y="178760"/>
                </a:cubicBezTo>
                <a:lnTo>
                  <a:pt x="10544604" y="182034"/>
                </a:lnTo>
                <a:cubicBezTo>
                  <a:pt x="10527675" y="182034"/>
                  <a:pt x="10510746" y="182034"/>
                  <a:pt x="10498050" y="182034"/>
                </a:cubicBezTo>
                <a:cubicBezTo>
                  <a:pt x="10493818" y="178760"/>
                  <a:pt x="10489585" y="178760"/>
                  <a:pt x="10485353" y="182034"/>
                </a:cubicBezTo>
                <a:cubicBezTo>
                  <a:pt x="10485353" y="178760"/>
                  <a:pt x="10485353" y="178760"/>
                  <a:pt x="10485353" y="175486"/>
                </a:cubicBezTo>
                <a:cubicBezTo>
                  <a:pt x="10472656" y="172212"/>
                  <a:pt x="10438799" y="168938"/>
                  <a:pt x="10417637" y="172212"/>
                </a:cubicBezTo>
                <a:lnTo>
                  <a:pt x="10409173" y="175486"/>
                </a:lnTo>
                <a:cubicBezTo>
                  <a:pt x="10404941" y="175486"/>
                  <a:pt x="10404941" y="172212"/>
                  <a:pt x="10400708" y="172212"/>
                </a:cubicBezTo>
                <a:lnTo>
                  <a:pt x="10379547" y="175486"/>
                </a:lnTo>
                <a:cubicBezTo>
                  <a:pt x="10371083" y="172212"/>
                  <a:pt x="10366851" y="172212"/>
                  <a:pt x="10362618" y="172212"/>
                </a:cubicBezTo>
                <a:cubicBezTo>
                  <a:pt x="10362618" y="172204"/>
                  <a:pt x="10362618" y="172055"/>
                  <a:pt x="10362618" y="168938"/>
                </a:cubicBezTo>
                <a:lnTo>
                  <a:pt x="10341457" y="172212"/>
                </a:lnTo>
                <a:cubicBezTo>
                  <a:pt x="10341457" y="172204"/>
                  <a:pt x="10341457" y="172055"/>
                  <a:pt x="10341457" y="168938"/>
                </a:cubicBezTo>
                <a:cubicBezTo>
                  <a:pt x="10320296" y="168938"/>
                  <a:pt x="10299135" y="168938"/>
                  <a:pt x="10277974" y="168938"/>
                </a:cubicBezTo>
                <a:cubicBezTo>
                  <a:pt x="10269509" y="172212"/>
                  <a:pt x="10261045" y="175486"/>
                  <a:pt x="10252580" y="175486"/>
                </a:cubicBezTo>
                <a:lnTo>
                  <a:pt x="10235651" y="172212"/>
                </a:lnTo>
                <a:cubicBezTo>
                  <a:pt x="10235651" y="172204"/>
                  <a:pt x="10235651" y="172055"/>
                  <a:pt x="10235651" y="168938"/>
                </a:cubicBezTo>
                <a:cubicBezTo>
                  <a:pt x="10227187" y="168938"/>
                  <a:pt x="10227187" y="175486"/>
                  <a:pt x="10218723" y="172212"/>
                </a:cubicBezTo>
                <a:cubicBezTo>
                  <a:pt x="10218723" y="172204"/>
                  <a:pt x="10218723" y="172055"/>
                  <a:pt x="10218723" y="168938"/>
                </a:cubicBezTo>
                <a:cubicBezTo>
                  <a:pt x="10214490" y="168938"/>
                  <a:pt x="10210258" y="168938"/>
                  <a:pt x="10206026" y="168938"/>
                </a:cubicBezTo>
                <a:cubicBezTo>
                  <a:pt x="10189097" y="165663"/>
                  <a:pt x="10172168" y="172212"/>
                  <a:pt x="10159471" y="172212"/>
                </a:cubicBezTo>
                <a:cubicBezTo>
                  <a:pt x="10159471" y="172204"/>
                  <a:pt x="10159471" y="172055"/>
                  <a:pt x="10159471" y="168938"/>
                </a:cubicBezTo>
                <a:cubicBezTo>
                  <a:pt x="10146775" y="172212"/>
                  <a:pt x="10134078" y="172212"/>
                  <a:pt x="10121381" y="172212"/>
                </a:cubicBezTo>
                <a:cubicBezTo>
                  <a:pt x="10117149" y="175486"/>
                  <a:pt x="10112917" y="172212"/>
                  <a:pt x="10100220" y="172212"/>
                </a:cubicBezTo>
                <a:lnTo>
                  <a:pt x="10079059" y="172212"/>
                </a:lnTo>
                <a:lnTo>
                  <a:pt x="10062130" y="175486"/>
                </a:lnTo>
                <a:lnTo>
                  <a:pt x="10040969" y="175486"/>
                </a:lnTo>
                <a:cubicBezTo>
                  <a:pt x="10028272" y="178760"/>
                  <a:pt x="10011343" y="175486"/>
                  <a:pt x="9998647" y="175486"/>
                </a:cubicBezTo>
                <a:cubicBezTo>
                  <a:pt x="9998640" y="178760"/>
                  <a:pt x="9998477" y="178760"/>
                  <a:pt x="9994414" y="178760"/>
                </a:cubicBezTo>
                <a:cubicBezTo>
                  <a:pt x="9977485" y="175486"/>
                  <a:pt x="9960556" y="175486"/>
                  <a:pt x="9943628" y="175486"/>
                </a:cubicBezTo>
                <a:cubicBezTo>
                  <a:pt x="9935163" y="172212"/>
                  <a:pt x="9926699" y="172212"/>
                  <a:pt x="9918234" y="172212"/>
                </a:cubicBezTo>
                <a:cubicBezTo>
                  <a:pt x="9914002" y="175486"/>
                  <a:pt x="9909770" y="172212"/>
                  <a:pt x="9905537" y="172212"/>
                </a:cubicBezTo>
                <a:cubicBezTo>
                  <a:pt x="9901305" y="172212"/>
                  <a:pt x="9901305" y="178760"/>
                  <a:pt x="9897073" y="178760"/>
                </a:cubicBezTo>
                <a:cubicBezTo>
                  <a:pt x="9880144" y="175486"/>
                  <a:pt x="9863215" y="175486"/>
                  <a:pt x="9846286" y="175486"/>
                </a:cubicBezTo>
                <a:cubicBezTo>
                  <a:pt x="9842054" y="172212"/>
                  <a:pt x="9833590" y="172212"/>
                  <a:pt x="9825125" y="172212"/>
                </a:cubicBezTo>
                <a:cubicBezTo>
                  <a:pt x="9825125" y="172204"/>
                  <a:pt x="9825125" y="172055"/>
                  <a:pt x="9825125" y="168938"/>
                </a:cubicBezTo>
                <a:lnTo>
                  <a:pt x="9816661" y="172212"/>
                </a:lnTo>
                <a:cubicBezTo>
                  <a:pt x="9803964" y="172212"/>
                  <a:pt x="9791267" y="172212"/>
                  <a:pt x="9778571" y="168938"/>
                </a:cubicBezTo>
                <a:cubicBezTo>
                  <a:pt x="9774338" y="168938"/>
                  <a:pt x="9774338" y="168938"/>
                  <a:pt x="9774338" y="168938"/>
                </a:cubicBezTo>
                <a:cubicBezTo>
                  <a:pt x="9770106" y="168938"/>
                  <a:pt x="9770106" y="168938"/>
                  <a:pt x="9765874" y="168938"/>
                </a:cubicBezTo>
                <a:cubicBezTo>
                  <a:pt x="9748945" y="168938"/>
                  <a:pt x="9736248" y="168938"/>
                  <a:pt x="9727784" y="168938"/>
                </a:cubicBezTo>
                <a:lnTo>
                  <a:pt x="9723552" y="168938"/>
                </a:lnTo>
                <a:cubicBezTo>
                  <a:pt x="9710855" y="172212"/>
                  <a:pt x="9702390" y="172212"/>
                  <a:pt x="9689694" y="172212"/>
                </a:cubicBezTo>
                <a:cubicBezTo>
                  <a:pt x="9685461" y="175486"/>
                  <a:pt x="9681229" y="175486"/>
                  <a:pt x="9672765" y="175486"/>
                </a:cubicBezTo>
                <a:cubicBezTo>
                  <a:pt x="9668533" y="178760"/>
                  <a:pt x="9660068" y="175486"/>
                  <a:pt x="9651604" y="175486"/>
                </a:cubicBezTo>
                <a:lnTo>
                  <a:pt x="9630442" y="175486"/>
                </a:lnTo>
                <a:cubicBezTo>
                  <a:pt x="9621978" y="172212"/>
                  <a:pt x="9617746" y="172212"/>
                  <a:pt x="9609281" y="172212"/>
                </a:cubicBezTo>
                <a:cubicBezTo>
                  <a:pt x="9609281" y="172204"/>
                  <a:pt x="9609281" y="172055"/>
                  <a:pt x="9609281" y="168938"/>
                </a:cubicBezTo>
                <a:lnTo>
                  <a:pt x="9592352" y="168938"/>
                </a:lnTo>
                <a:cubicBezTo>
                  <a:pt x="9588120" y="168938"/>
                  <a:pt x="9583888" y="168938"/>
                  <a:pt x="9579656" y="168938"/>
                </a:cubicBezTo>
                <a:cubicBezTo>
                  <a:pt x="9558495" y="168938"/>
                  <a:pt x="9533101" y="168938"/>
                  <a:pt x="9511940" y="168938"/>
                </a:cubicBezTo>
                <a:lnTo>
                  <a:pt x="9503475" y="168938"/>
                </a:lnTo>
                <a:cubicBezTo>
                  <a:pt x="9499243" y="172212"/>
                  <a:pt x="9495011" y="172212"/>
                  <a:pt x="9486547" y="172212"/>
                </a:cubicBezTo>
                <a:cubicBezTo>
                  <a:pt x="9486522" y="175467"/>
                  <a:pt x="9482301" y="172212"/>
                  <a:pt x="9478082" y="172212"/>
                </a:cubicBezTo>
                <a:cubicBezTo>
                  <a:pt x="9473850" y="175486"/>
                  <a:pt x="9469618" y="175486"/>
                  <a:pt x="9465385" y="175486"/>
                </a:cubicBezTo>
                <a:lnTo>
                  <a:pt x="9456921" y="175486"/>
                </a:lnTo>
                <a:lnTo>
                  <a:pt x="9439992" y="178760"/>
                </a:lnTo>
                <a:lnTo>
                  <a:pt x="9423063" y="175486"/>
                </a:lnTo>
                <a:cubicBezTo>
                  <a:pt x="9410366" y="172212"/>
                  <a:pt x="9397670" y="172212"/>
                  <a:pt x="9389205" y="172212"/>
                </a:cubicBezTo>
                <a:cubicBezTo>
                  <a:pt x="9389205" y="172204"/>
                  <a:pt x="9389205" y="172055"/>
                  <a:pt x="9389205" y="168938"/>
                </a:cubicBezTo>
                <a:cubicBezTo>
                  <a:pt x="9380741" y="168938"/>
                  <a:pt x="9376509" y="168938"/>
                  <a:pt x="9368044" y="168938"/>
                </a:cubicBezTo>
                <a:cubicBezTo>
                  <a:pt x="9359580" y="175486"/>
                  <a:pt x="9351115" y="168938"/>
                  <a:pt x="9346883" y="168938"/>
                </a:cubicBezTo>
                <a:cubicBezTo>
                  <a:pt x="9346883" y="172212"/>
                  <a:pt x="9346883" y="172212"/>
                  <a:pt x="9342651" y="175486"/>
                </a:cubicBezTo>
                <a:cubicBezTo>
                  <a:pt x="9338418" y="175486"/>
                  <a:pt x="9338418" y="172212"/>
                  <a:pt x="9325722" y="172212"/>
                </a:cubicBezTo>
                <a:cubicBezTo>
                  <a:pt x="9325722" y="172237"/>
                  <a:pt x="9325690" y="175486"/>
                  <a:pt x="9317257" y="175486"/>
                </a:cubicBezTo>
                <a:cubicBezTo>
                  <a:pt x="9308793" y="172212"/>
                  <a:pt x="9300328" y="172212"/>
                  <a:pt x="9291864" y="168938"/>
                </a:cubicBezTo>
                <a:cubicBezTo>
                  <a:pt x="9291864" y="172212"/>
                  <a:pt x="9291864" y="172212"/>
                  <a:pt x="9291864" y="175486"/>
                </a:cubicBezTo>
                <a:cubicBezTo>
                  <a:pt x="9287632" y="175486"/>
                  <a:pt x="9287632" y="175486"/>
                  <a:pt x="9283399" y="175486"/>
                </a:cubicBezTo>
                <a:cubicBezTo>
                  <a:pt x="9283399" y="172212"/>
                  <a:pt x="9283399" y="172212"/>
                  <a:pt x="9283399" y="168938"/>
                </a:cubicBezTo>
                <a:lnTo>
                  <a:pt x="9262238" y="168938"/>
                </a:lnTo>
                <a:cubicBezTo>
                  <a:pt x="9253774" y="168938"/>
                  <a:pt x="9262238" y="165663"/>
                  <a:pt x="9258006" y="168938"/>
                </a:cubicBezTo>
                <a:lnTo>
                  <a:pt x="9236845" y="168938"/>
                </a:lnTo>
                <a:cubicBezTo>
                  <a:pt x="9236818" y="168916"/>
                  <a:pt x="9232586" y="165674"/>
                  <a:pt x="9224148" y="168938"/>
                </a:cubicBezTo>
                <a:cubicBezTo>
                  <a:pt x="9207219" y="168938"/>
                  <a:pt x="9194523" y="168938"/>
                  <a:pt x="9181826" y="168938"/>
                </a:cubicBezTo>
                <a:cubicBezTo>
                  <a:pt x="9181797" y="172212"/>
                  <a:pt x="9177580" y="172212"/>
                  <a:pt x="9173361" y="172212"/>
                </a:cubicBezTo>
                <a:cubicBezTo>
                  <a:pt x="9169129" y="175486"/>
                  <a:pt x="9164897" y="172212"/>
                  <a:pt x="9160665" y="172212"/>
                </a:cubicBezTo>
                <a:cubicBezTo>
                  <a:pt x="9160665" y="175486"/>
                  <a:pt x="9156433" y="175486"/>
                  <a:pt x="9156433" y="178760"/>
                </a:cubicBezTo>
                <a:cubicBezTo>
                  <a:pt x="9152200" y="178760"/>
                  <a:pt x="9147968" y="178760"/>
                  <a:pt x="9143736" y="178760"/>
                </a:cubicBezTo>
                <a:cubicBezTo>
                  <a:pt x="9143736" y="178769"/>
                  <a:pt x="9143736" y="178919"/>
                  <a:pt x="9143736" y="182034"/>
                </a:cubicBezTo>
                <a:cubicBezTo>
                  <a:pt x="9139504" y="182034"/>
                  <a:pt x="9139504" y="182034"/>
                  <a:pt x="9135271" y="182034"/>
                </a:cubicBezTo>
                <a:cubicBezTo>
                  <a:pt x="9126807" y="182034"/>
                  <a:pt x="9122575" y="185309"/>
                  <a:pt x="9114110" y="182034"/>
                </a:cubicBezTo>
                <a:cubicBezTo>
                  <a:pt x="9105646" y="182034"/>
                  <a:pt x="9101414" y="182034"/>
                  <a:pt x="9097181" y="182034"/>
                </a:cubicBezTo>
                <a:lnTo>
                  <a:pt x="9088717" y="182034"/>
                </a:lnTo>
                <a:cubicBezTo>
                  <a:pt x="9084485" y="182034"/>
                  <a:pt x="9080252" y="182034"/>
                  <a:pt x="9076020" y="182034"/>
                </a:cubicBezTo>
                <a:cubicBezTo>
                  <a:pt x="9063323" y="182034"/>
                  <a:pt x="9054859" y="182034"/>
                  <a:pt x="9042162" y="182034"/>
                </a:cubicBezTo>
                <a:cubicBezTo>
                  <a:pt x="9042152" y="182034"/>
                  <a:pt x="9041958" y="182034"/>
                  <a:pt x="9037930" y="182034"/>
                </a:cubicBezTo>
                <a:cubicBezTo>
                  <a:pt x="9037930" y="182015"/>
                  <a:pt x="9037917" y="178760"/>
                  <a:pt x="9033698" y="178760"/>
                </a:cubicBezTo>
                <a:cubicBezTo>
                  <a:pt x="9029466" y="178760"/>
                  <a:pt x="9021001" y="175486"/>
                  <a:pt x="9012537" y="175486"/>
                </a:cubicBezTo>
                <a:cubicBezTo>
                  <a:pt x="9004072" y="159115"/>
                  <a:pt x="8999840" y="175486"/>
                  <a:pt x="8974447" y="168938"/>
                </a:cubicBezTo>
                <a:cubicBezTo>
                  <a:pt x="8970214" y="168938"/>
                  <a:pt x="8970214" y="168938"/>
                  <a:pt x="8965982" y="168938"/>
                </a:cubicBezTo>
                <a:cubicBezTo>
                  <a:pt x="8961750" y="165663"/>
                  <a:pt x="8936357" y="172212"/>
                  <a:pt x="8919428" y="168938"/>
                </a:cubicBezTo>
                <a:cubicBezTo>
                  <a:pt x="8910963" y="168938"/>
                  <a:pt x="8906731" y="168938"/>
                  <a:pt x="8902499" y="168938"/>
                </a:cubicBezTo>
                <a:lnTo>
                  <a:pt x="8885570" y="168938"/>
                </a:lnTo>
                <a:cubicBezTo>
                  <a:pt x="8877105" y="162389"/>
                  <a:pt x="8872873" y="168938"/>
                  <a:pt x="8872873" y="168938"/>
                </a:cubicBezTo>
                <a:cubicBezTo>
                  <a:pt x="8860176" y="168938"/>
                  <a:pt x="8843247" y="168938"/>
                  <a:pt x="8826319" y="168938"/>
                </a:cubicBezTo>
                <a:lnTo>
                  <a:pt x="8809390" y="168938"/>
                </a:lnTo>
                <a:lnTo>
                  <a:pt x="8792461" y="172212"/>
                </a:lnTo>
                <a:cubicBezTo>
                  <a:pt x="8788228" y="175486"/>
                  <a:pt x="8783996" y="175486"/>
                  <a:pt x="8779764" y="175486"/>
                </a:cubicBezTo>
                <a:cubicBezTo>
                  <a:pt x="8775532" y="178760"/>
                  <a:pt x="8775532" y="178760"/>
                  <a:pt x="8775532" y="182034"/>
                </a:cubicBezTo>
                <a:lnTo>
                  <a:pt x="8767067" y="178760"/>
                </a:lnTo>
                <a:cubicBezTo>
                  <a:pt x="8767067" y="178769"/>
                  <a:pt x="8767067" y="178919"/>
                  <a:pt x="8767067" y="182034"/>
                </a:cubicBezTo>
                <a:cubicBezTo>
                  <a:pt x="8762835" y="182034"/>
                  <a:pt x="8758603" y="182034"/>
                  <a:pt x="8754371" y="182034"/>
                </a:cubicBezTo>
                <a:cubicBezTo>
                  <a:pt x="8750138" y="182034"/>
                  <a:pt x="8745906" y="182034"/>
                  <a:pt x="8741674" y="182034"/>
                </a:cubicBezTo>
                <a:cubicBezTo>
                  <a:pt x="8733209" y="182034"/>
                  <a:pt x="8728977" y="182034"/>
                  <a:pt x="8724745" y="182034"/>
                </a:cubicBezTo>
                <a:cubicBezTo>
                  <a:pt x="8720513" y="178760"/>
                  <a:pt x="8720513" y="185309"/>
                  <a:pt x="8707816" y="182034"/>
                </a:cubicBezTo>
                <a:cubicBezTo>
                  <a:pt x="8707816" y="182017"/>
                  <a:pt x="8707793" y="178769"/>
                  <a:pt x="8699352" y="182034"/>
                </a:cubicBezTo>
                <a:cubicBezTo>
                  <a:pt x="8699218" y="183620"/>
                  <a:pt x="8700103" y="183962"/>
                  <a:pt x="8695119" y="182034"/>
                </a:cubicBezTo>
                <a:cubicBezTo>
                  <a:pt x="8690887" y="182034"/>
                  <a:pt x="8686655" y="182034"/>
                  <a:pt x="8678190" y="182034"/>
                </a:cubicBezTo>
                <a:cubicBezTo>
                  <a:pt x="8673958" y="178760"/>
                  <a:pt x="8673958" y="178760"/>
                  <a:pt x="8669726" y="178760"/>
                </a:cubicBezTo>
                <a:cubicBezTo>
                  <a:pt x="8657029" y="175486"/>
                  <a:pt x="8644333" y="172212"/>
                  <a:pt x="8631636" y="172212"/>
                </a:cubicBezTo>
                <a:lnTo>
                  <a:pt x="8606243" y="168938"/>
                </a:lnTo>
                <a:lnTo>
                  <a:pt x="8595133" y="171802"/>
                </a:lnTo>
                <a:cubicBezTo>
                  <a:pt x="8589314" y="172212"/>
                  <a:pt x="8585081" y="172212"/>
                  <a:pt x="8580849" y="172212"/>
                </a:cubicBezTo>
                <a:cubicBezTo>
                  <a:pt x="8580832" y="172198"/>
                  <a:pt x="8576600" y="168938"/>
                  <a:pt x="8568152" y="168938"/>
                </a:cubicBezTo>
                <a:cubicBezTo>
                  <a:pt x="8563920" y="172212"/>
                  <a:pt x="8572385" y="172212"/>
                  <a:pt x="8563920" y="172212"/>
                </a:cubicBezTo>
                <a:cubicBezTo>
                  <a:pt x="8563920" y="172204"/>
                  <a:pt x="8563920" y="172055"/>
                  <a:pt x="8563920" y="168938"/>
                </a:cubicBezTo>
                <a:cubicBezTo>
                  <a:pt x="8555456" y="168938"/>
                  <a:pt x="8546991" y="168938"/>
                  <a:pt x="8538527" y="168938"/>
                </a:cubicBezTo>
                <a:cubicBezTo>
                  <a:pt x="8538527" y="168916"/>
                  <a:pt x="8538499" y="165674"/>
                  <a:pt x="8530062" y="168938"/>
                </a:cubicBezTo>
                <a:cubicBezTo>
                  <a:pt x="8525830" y="168938"/>
                  <a:pt x="8517366" y="168938"/>
                  <a:pt x="8508901" y="168938"/>
                </a:cubicBezTo>
                <a:cubicBezTo>
                  <a:pt x="8504669" y="172212"/>
                  <a:pt x="8504669" y="172212"/>
                  <a:pt x="8500437" y="168938"/>
                </a:cubicBezTo>
                <a:cubicBezTo>
                  <a:pt x="8479276" y="172212"/>
                  <a:pt x="8458114" y="172212"/>
                  <a:pt x="8436953" y="172212"/>
                </a:cubicBezTo>
                <a:cubicBezTo>
                  <a:pt x="8436953" y="172204"/>
                  <a:pt x="8436953" y="172055"/>
                  <a:pt x="8436953" y="168938"/>
                </a:cubicBezTo>
                <a:lnTo>
                  <a:pt x="8429547" y="170575"/>
                </a:lnTo>
                <a:cubicBezTo>
                  <a:pt x="8415792" y="172212"/>
                  <a:pt x="8407328" y="172212"/>
                  <a:pt x="8394631" y="172212"/>
                </a:cubicBezTo>
                <a:cubicBezTo>
                  <a:pt x="8390399" y="175486"/>
                  <a:pt x="8386167" y="172212"/>
                  <a:pt x="8381935" y="172212"/>
                </a:cubicBezTo>
                <a:lnTo>
                  <a:pt x="8374528" y="173849"/>
                </a:lnTo>
                <a:cubicBezTo>
                  <a:pt x="8356541" y="172212"/>
                  <a:pt x="8339612" y="172212"/>
                  <a:pt x="8322683" y="172212"/>
                </a:cubicBezTo>
                <a:cubicBezTo>
                  <a:pt x="8322683" y="172204"/>
                  <a:pt x="8322683" y="172055"/>
                  <a:pt x="8322683" y="168938"/>
                </a:cubicBezTo>
                <a:cubicBezTo>
                  <a:pt x="8297290" y="168938"/>
                  <a:pt x="8271897" y="168938"/>
                  <a:pt x="8246503" y="168938"/>
                </a:cubicBezTo>
                <a:lnTo>
                  <a:pt x="8239097" y="168938"/>
                </a:lnTo>
                <a:cubicBezTo>
                  <a:pt x="8216878" y="168938"/>
                  <a:pt x="8191484" y="168938"/>
                  <a:pt x="8166091" y="168938"/>
                </a:cubicBezTo>
                <a:cubicBezTo>
                  <a:pt x="8153394" y="172212"/>
                  <a:pt x="8140697" y="172212"/>
                  <a:pt x="8132233" y="172212"/>
                </a:cubicBezTo>
                <a:lnTo>
                  <a:pt x="8123768" y="172212"/>
                </a:lnTo>
                <a:cubicBezTo>
                  <a:pt x="8115304" y="175486"/>
                  <a:pt x="8115304" y="182034"/>
                  <a:pt x="8111072" y="182034"/>
                </a:cubicBezTo>
                <a:cubicBezTo>
                  <a:pt x="8108956" y="180397"/>
                  <a:pt x="8108956" y="180397"/>
                  <a:pt x="8106840" y="178760"/>
                </a:cubicBezTo>
                <a:cubicBezTo>
                  <a:pt x="8106840" y="178720"/>
                  <a:pt x="8106831" y="168944"/>
                  <a:pt x="8102607" y="172212"/>
                </a:cubicBezTo>
                <a:cubicBezTo>
                  <a:pt x="8094143" y="172212"/>
                  <a:pt x="8094143" y="172212"/>
                  <a:pt x="8089911" y="168938"/>
                </a:cubicBezTo>
                <a:cubicBezTo>
                  <a:pt x="8081446" y="168938"/>
                  <a:pt x="8068749" y="175486"/>
                  <a:pt x="8056053" y="175486"/>
                </a:cubicBezTo>
                <a:cubicBezTo>
                  <a:pt x="8051821" y="172212"/>
                  <a:pt x="8047588" y="172212"/>
                  <a:pt x="8043356" y="168938"/>
                </a:cubicBezTo>
                <a:cubicBezTo>
                  <a:pt x="8039124" y="172212"/>
                  <a:pt x="8017963" y="178760"/>
                  <a:pt x="8009498" y="175486"/>
                </a:cubicBezTo>
                <a:cubicBezTo>
                  <a:pt x="8001034" y="168938"/>
                  <a:pt x="8001034" y="168938"/>
                  <a:pt x="7992569" y="168938"/>
                </a:cubicBezTo>
                <a:cubicBezTo>
                  <a:pt x="7988337" y="168938"/>
                  <a:pt x="7971408" y="168938"/>
                  <a:pt x="7967176" y="168938"/>
                </a:cubicBezTo>
                <a:lnTo>
                  <a:pt x="7958711" y="172212"/>
                </a:lnTo>
                <a:cubicBezTo>
                  <a:pt x="7958711" y="172204"/>
                  <a:pt x="7958711" y="172055"/>
                  <a:pt x="7958711" y="168938"/>
                </a:cubicBezTo>
                <a:cubicBezTo>
                  <a:pt x="7946015" y="168938"/>
                  <a:pt x="7933318" y="168938"/>
                  <a:pt x="7920621" y="168938"/>
                </a:cubicBezTo>
                <a:cubicBezTo>
                  <a:pt x="7920621" y="168963"/>
                  <a:pt x="7920589" y="172212"/>
                  <a:pt x="7912157" y="172212"/>
                </a:cubicBezTo>
                <a:cubicBezTo>
                  <a:pt x="7912157" y="172204"/>
                  <a:pt x="7912157" y="172055"/>
                  <a:pt x="7912157" y="168938"/>
                </a:cubicBezTo>
                <a:cubicBezTo>
                  <a:pt x="7903692" y="168938"/>
                  <a:pt x="7895228" y="168938"/>
                  <a:pt x="7886764" y="168938"/>
                </a:cubicBezTo>
                <a:cubicBezTo>
                  <a:pt x="7878299" y="168938"/>
                  <a:pt x="7865602" y="168938"/>
                  <a:pt x="7857138" y="168938"/>
                </a:cubicBezTo>
                <a:cubicBezTo>
                  <a:pt x="7852906" y="168938"/>
                  <a:pt x="7852906" y="168938"/>
                  <a:pt x="7852906" y="168938"/>
                </a:cubicBezTo>
                <a:lnTo>
                  <a:pt x="7835977" y="168938"/>
                </a:lnTo>
                <a:cubicBezTo>
                  <a:pt x="7831745" y="172212"/>
                  <a:pt x="7831745" y="172212"/>
                  <a:pt x="7827512" y="168938"/>
                </a:cubicBezTo>
                <a:cubicBezTo>
                  <a:pt x="7810583" y="172212"/>
                  <a:pt x="7797887" y="172212"/>
                  <a:pt x="7785190" y="172212"/>
                </a:cubicBezTo>
                <a:cubicBezTo>
                  <a:pt x="7772493" y="175486"/>
                  <a:pt x="7764029" y="175486"/>
                  <a:pt x="7751332" y="175486"/>
                </a:cubicBezTo>
                <a:cubicBezTo>
                  <a:pt x="7747100" y="178760"/>
                  <a:pt x="7742868" y="178760"/>
                  <a:pt x="7734403" y="178760"/>
                </a:cubicBezTo>
                <a:cubicBezTo>
                  <a:pt x="7734403" y="178785"/>
                  <a:pt x="7734388" y="182034"/>
                  <a:pt x="7730171" y="182034"/>
                </a:cubicBezTo>
                <a:cubicBezTo>
                  <a:pt x="7721707" y="182034"/>
                  <a:pt x="7709010" y="182034"/>
                  <a:pt x="7700545" y="182034"/>
                </a:cubicBezTo>
                <a:lnTo>
                  <a:pt x="7696313" y="178760"/>
                </a:lnTo>
                <a:cubicBezTo>
                  <a:pt x="7692081" y="178760"/>
                  <a:pt x="7692081" y="178760"/>
                  <a:pt x="7687849" y="178760"/>
                </a:cubicBezTo>
                <a:cubicBezTo>
                  <a:pt x="7683616" y="175486"/>
                  <a:pt x="7679384" y="175486"/>
                  <a:pt x="7675152" y="175486"/>
                </a:cubicBezTo>
                <a:cubicBezTo>
                  <a:pt x="7670920" y="175486"/>
                  <a:pt x="7675152" y="172212"/>
                  <a:pt x="7662455" y="168938"/>
                </a:cubicBezTo>
                <a:cubicBezTo>
                  <a:pt x="7658223" y="172212"/>
                  <a:pt x="7662455" y="175486"/>
                  <a:pt x="7653991" y="172212"/>
                </a:cubicBezTo>
                <a:cubicBezTo>
                  <a:pt x="7653991" y="172204"/>
                  <a:pt x="7653991" y="172055"/>
                  <a:pt x="7653991" y="168938"/>
                </a:cubicBezTo>
                <a:cubicBezTo>
                  <a:pt x="7645526" y="168938"/>
                  <a:pt x="7641294" y="168938"/>
                  <a:pt x="7637062" y="168938"/>
                </a:cubicBezTo>
                <a:cubicBezTo>
                  <a:pt x="7624365" y="165663"/>
                  <a:pt x="7607436" y="165663"/>
                  <a:pt x="7594740" y="168938"/>
                </a:cubicBezTo>
                <a:cubicBezTo>
                  <a:pt x="7594733" y="165663"/>
                  <a:pt x="7594565" y="165663"/>
                  <a:pt x="7590507" y="165663"/>
                </a:cubicBezTo>
                <a:cubicBezTo>
                  <a:pt x="7590507" y="165671"/>
                  <a:pt x="7590507" y="165816"/>
                  <a:pt x="7590507" y="168938"/>
                </a:cubicBezTo>
                <a:cubicBezTo>
                  <a:pt x="7586275" y="168938"/>
                  <a:pt x="7577811" y="168938"/>
                  <a:pt x="7569346" y="168938"/>
                </a:cubicBezTo>
                <a:lnTo>
                  <a:pt x="7552417" y="168938"/>
                </a:lnTo>
                <a:lnTo>
                  <a:pt x="7535488" y="172212"/>
                </a:lnTo>
                <a:cubicBezTo>
                  <a:pt x="7527024" y="178760"/>
                  <a:pt x="7522792" y="172212"/>
                  <a:pt x="7518559" y="172212"/>
                </a:cubicBezTo>
                <a:cubicBezTo>
                  <a:pt x="7514327" y="175486"/>
                  <a:pt x="7518559" y="178760"/>
                  <a:pt x="7510095" y="178760"/>
                </a:cubicBezTo>
                <a:lnTo>
                  <a:pt x="7501631" y="175486"/>
                </a:lnTo>
                <a:cubicBezTo>
                  <a:pt x="7488934" y="172212"/>
                  <a:pt x="7476237" y="172212"/>
                  <a:pt x="7463540" y="168938"/>
                </a:cubicBezTo>
                <a:cubicBezTo>
                  <a:pt x="7459308" y="172212"/>
                  <a:pt x="7455076" y="172212"/>
                  <a:pt x="7450844" y="172212"/>
                </a:cubicBezTo>
                <a:cubicBezTo>
                  <a:pt x="7450844" y="172204"/>
                  <a:pt x="7450844" y="172055"/>
                  <a:pt x="7450844" y="168938"/>
                </a:cubicBezTo>
                <a:cubicBezTo>
                  <a:pt x="7425450" y="168938"/>
                  <a:pt x="7395825" y="168938"/>
                  <a:pt x="7366199" y="168938"/>
                </a:cubicBezTo>
                <a:cubicBezTo>
                  <a:pt x="7361967" y="168938"/>
                  <a:pt x="7361967" y="168938"/>
                  <a:pt x="7361967" y="168938"/>
                </a:cubicBezTo>
                <a:lnTo>
                  <a:pt x="7345038" y="168938"/>
                </a:lnTo>
                <a:cubicBezTo>
                  <a:pt x="7323877" y="168938"/>
                  <a:pt x="7306948" y="168938"/>
                  <a:pt x="7285787" y="168938"/>
                </a:cubicBezTo>
                <a:cubicBezTo>
                  <a:pt x="7277322" y="175486"/>
                  <a:pt x="7273090" y="168938"/>
                  <a:pt x="7264626" y="168938"/>
                </a:cubicBezTo>
                <a:cubicBezTo>
                  <a:pt x="7256161" y="172212"/>
                  <a:pt x="7251929" y="168938"/>
                  <a:pt x="7235000" y="172212"/>
                </a:cubicBezTo>
                <a:cubicBezTo>
                  <a:pt x="7230768" y="175486"/>
                  <a:pt x="7226535" y="172212"/>
                  <a:pt x="7222303" y="172212"/>
                </a:cubicBezTo>
                <a:cubicBezTo>
                  <a:pt x="7209607" y="175486"/>
                  <a:pt x="7196910" y="175486"/>
                  <a:pt x="7184213" y="175486"/>
                </a:cubicBezTo>
                <a:cubicBezTo>
                  <a:pt x="7179981" y="172212"/>
                  <a:pt x="7175749" y="172212"/>
                  <a:pt x="7171516" y="172212"/>
                </a:cubicBezTo>
                <a:cubicBezTo>
                  <a:pt x="7171516" y="172204"/>
                  <a:pt x="7171516" y="172055"/>
                  <a:pt x="7171516" y="168938"/>
                </a:cubicBezTo>
                <a:cubicBezTo>
                  <a:pt x="7158820" y="172212"/>
                  <a:pt x="7137659" y="165663"/>
                  <a:pt x="7116497" y="168938"/>
                </a:cubicBezTo>
                <a:cubicBezTo>
                  <a:pt x="7091104" y="172212"/>
                  <a:pt x="7065711" y="175486"/>
                  <a:pt x="7040317" y="175486"/>
                </a:cubicBezTo>
                <a:cubicBezTo>
                  <a:pt x="7023388" y="172212"/>
                  <a:pt x="7010692" y="175486"/>
                  <a:pt x="6997995" y="175486"/>
                </a:cubicBezTo>
                <a:cubicBezTo>
                  <a:pt x="6985298" y="178760"/>
                  <a:pt x="6976834" y="178760"/>
                  <a:pt x="6964137" y="178760"/>
                </a:cubicBezTo>
                <a:cubicBezTo>
                  <a:pt x="6951440" y="175486"/>
                  <a:pt x="6934512" y="175486"/>
                  <a:pt x="6917583" y="175486"/>
                </a:cubicBezTo>
                <a:cubicBezTo>
                  <a:pt x="6904886" y="175486"/>
                  <a:pt x="6896421" y="175486"/>
                  <a:pt x="6887957" y="175486"/>
                </a:cubicBezTo>
                <a:cubicBezTo>
                  <a:pt x="6883725" y="172212"/>
                  <a:pt x="6883725" y="172212"/>
                  <a:pt x="6879493" y="172212"/>
                </a:cubicBezTo>
                <a:cubicBezTo>
                  <a:pt x="6879493" y="172204"/>
                  <a:pt x="6879493" y="172055"/>
                  <a:pt x="6879493" y="168938"/>
                </a:cubicBezTo>
                <a:cubicBezTo>
                  <a:pt x="6849867" y="172212"/>
                  <a:pt x="6820241" y="172212"/>
                  <a:pt x="6790616" y="172212"/>
                </a:cubicBezTo>
                <a:cubicBezTo>
                  <a:pt x="6790616" y="172188"/>
                  <a:pt x="6790601" y="168938"/>
                  <a:pt x="6786383" y="168938"/>
                </a:cubicBezTo>
                <a:cubicBezTo>
                  <a:pt x="6773687" y="168938"/>
                  <a:pt x="6756758" y="172212"/>
                  <a:pt x="6739829" y="172212"/>
                </a:cubicBezTo>
                <a:cubicBezTo>
                  <a:pt x="6735597" y="168938"/>
                  <a:pt x="6735597" y="168938"/>
                  <a:pt x="6731364" y="165663"/>
                </a:cubicBezTo>
                <a:cubicBezTo>
                  <a:pt x="6722900" y="162389"/>
                  <a:pt x="6672113" y="162389"/>
                  <a:pt x="6667881" y="165663"/>
                </a:cubicBezTo>
                <a:cubicBezTo>
                  <a:pt x="6667881" y="165671"/>
                  <a:pt x="6667881" y="165816"/>
                  <a:pt x="6667881" y="168938"/>
                </a:cubicBezTo>
                <a:cubicBezTo>
                  <a:pt x="6663649" y="168938"/>
                  <a:pt x="6659417" y="168938"/>
                  <a:pt x="6650952" y="168938"/>
                </a:cubicBezTo>
                <a:cubicBezTo>
                  <a:pt x="6642488" y="168938"/>
                  <a:pt x="6634023" y="168938"/>
                  <a:pt x="6625559" y="168938"/>
                </a:cubicBezTo>
                <a:cubicBezTo>
                  <a:pt x="6625559" y="172212"/>
                  <a:pt x="6625559" y="172212"/>
                  <a:pt x="6621326" y="175486"/>
                </a:cubicBezTo>
                <a:cubicBezTo>
                  <a:pt x="6617094" y="175486"/>
                  <a:pt x="6612862" y="178760"/>
                  <a:pt x="6608630" y="178760"/>
                </a:cubicBezTo>
                <a:cubicBezTo>
                  <a:pt x="6608630" y="178769"/>
                  <a:pt x="6608630" y="178919"/>
                  <a:pt x="6608630" y="182034"/>
                </a:cubicBezTo>
                <a:cubicBezTo>
                  <a:pt x="6600165" y="182034"/>
                  <a:pt x="6570540" y="175486"/>
                  <a:pt x="6566307" y="175486"/>
                </a:cubicBezTo>
                <a:cubicBezTo>
                  <a:pt x="6557843" y="175486"/>
                  <a:pt x="6545146" y="172212"/>
                  <a:pt x="6536682" y="172212"/>
                </a:cubicBezTo>
                <a:cubicBezTo>
                  <a:pt x="6536664" y="172226"/>
                  <a:pt x="6532441" y="175486"/>
                  <a:pt x="6528217" y="175486"/>
                </a:cubicBezTo>
                <a:cubicBezTo>
                  <a:pt x="6519753" y="172212"/>
                  <a:pt x="6511288" y="172212"/>
                  <a:pt x="6502824" y="172212"/>
                </a:cubicBezTo>
                <a:cubicBezTo>
                  <a:pt x="6502824" y="172204"/>
                  <a:pt x="6502824" y="172055"/>
                  <a:pt x="6502824" y="168938"/>
                </a:cubicBezTo>
                <a:cubicBezTo>
                  <a:pt x="6468966" y="172212"/>
                  <a:pt x="6435108" y="175486"/>
                  <a:pt x="6401250" y="178760"/>
                </a:cubicBezTo>
                <a:cubicBezTo>
                  <a:pt x="6397018" y="175486"/>
                  <a:pt x="6392786" y="172212"/>
                  <a:pt x="6388554" y="172212"/>
                </a:cubicBezTo>
                <a:cubicBezTo>
                  <a:pt x="6388554" y="172204"/>
                  <a:pt x="6388554" y="172055"/>
                  <a:pt x="6388554" y="168938"/>
                </a:cubicBezTo>
                <a:cubicBezTo>
                  <a:pt x="6380089" y="172212"/>
                  <a:pt x="6371625" y="172212"/>
                  <a:pt x="6363160" y="175486"/>
                </a:cubicBezTo>
                <a:cubicBezTo>
                  <a:pt x="6358928" y="172212"/>
                  <a:pt x="6354696" y="172212"/>
                  <a:pt x="6350464" y="172212"/>
                </a:cubicBezTo>
                <a:cubicBezTo>
                  <a:pt x="6350464" y="172204"/>
                  <a:pt x="6350464" y="172055"/>
                  <a:pt x="6350464" y="168938"/>
                </a:cubicBezTo>
                <a:cubicBezTo>
                  <a:pt x="6341999" y="168938"/>
                  <a:pt x="6329303" y="168938"/>
                  <a:pt x="6320838" y="168938"/>
                </a:cubicBezTo>
                <a:cubicBezTo>
                  <a:pt x="6278516" y="168938"/>
                  <a:pt x="6253122" y="172212"/>
                  <a:pt x="6223497" y="182034"/>
                </a:cubicBezTo>
                <a:cubicBezTo>
                  <a:pt x="6219265" y="175486"/>
                  <a:pt x="6215032" y="175486"/>
                  <a:pt x="6210800" y="172212"/>
                </a:cubicBezTo>
                <a:lnTo>
                  <a:pt x="6204981" y="171393"/>
                </a:lnTo>
                <a:cubicBezTo>
                  <a:pt x="6204452" y="172212"/>
                  <a:pt x="6204452" y="173849"/>
                  <a:pt x="6202336" y="175486"/>
                </a:cubicBezTo>
                <a:cubicBezTo>
                  <a:pt x="6172710" y="175486"/>
                  <a:pt x="6155781" y="178760"/>
                  <a:pt x="6147317" y="165663"/>
                </a:cubicBezTo>
                <a:cubicBezTo>
                  <a:pt x="6138852" y="165663"/>
                  <a:pt x="6126155" y="165663"/>
                  <a:pt x="6113459" y="168938"/>
                </a:cubicBezTo>
                <a:cubicBezTo>
                  <a:pt x="6113459" y="168914"/>
                  <a:pt x="6113429" y="165663"/>
                  <a:pt x="6104994" y="165663"/>
                </a:cubicBezTo>
                <a:cubicBezTo>
                  <a:pt x="6104994" y="165671"/>
                  <a:pt x="6104994" y="165816"/>
                  <a:pt x="6104994" y="168938"/>
                </a:cubicBezTo>
                <a:cubicBezTo>
                  <a:pt x="6092298" y="168938"/>
                  <a:pt x="6083833" y="168938"/>
                  <a:pt x="6071136" y="168938"/>
                </a:cubicBezTo>
                <a:cubicBezTo>
                  <a:pt x="6062672" y="168938"/>
                  <a:pt x="6058440" y="168938"/>
                  <a:pt x="6054208" y="168938"/>
                </a:cubicBezTo>
                <a:cubicBezTo>
                  <a:pt x="6045743" y="172212"/>
                  <a:pt x="6037279" y="172212"/>
                  <a:pt x="6028814" y="168938"/>
                </a:cubicBezTo>
                <a:cubicBezTo>
                  <a:pt x="6020350" y="172212"/>
                  <a:pt x="6016117" y="172212"/>
                  <a:pt x="6007653" y="172212"/>
                </a:cubicBezTo>
                <a:cubicBezTo>
                  <a:pt x="6003421" y="172212"/>
                  <a:pt x="6011885" y="168938"/>
                  <a:pt x="6003421" y="168938"/>
                </a:cubicBezTo>
                <a:cubicBezTo>
                  <a:pt x="5994956" y="172212"/>
                  <a:pt x="5986492" y="172212"/>
                  <a:pt x="5978027" y="172212"/>
                </a:cubicBezTo>
                <a:cubicBezTo>
                  <a:pt x="5965331" y="178760"/>
                  <a:pt x="5944170" y="172212"/>
                  <a:pt x="5935705" y="172212"/>
                </a:cubicBezTo>
                <a:cubicBezTo>
                  <a:pt x="5927241" y="172212"/>
                  <a:pt x="5918776" y="175486"/>
                  <a:pt x="5910312" y="175486"/>
                </a:cubicBezTo>
                <a:cubicBezTo>
                  <a:pt x="5906079" y="172212"/>
                  <a:pt x="5901847" y="172212"/>
                  <a:pt x="5897615" y="172212"/>
                </a:cubicBezTo>
                <a:cubicBezTo>
                  <a:pt x="5897615" y="172204"/>
                  <a:pt x="5897615" y="172055"/>
                  <a:pt x="5897615" y="168938"/>
                </a:cubicBezTo>
                <a:cubicBezTo>
                  <a:pt x="5884918" y="168938"/>
                  <a:pt x="5872222" y="168938"/>
                  <a:pt x="5863757" y="168938"/>
                </a:cubicBezTo>
                <a:cubicBezTo>
                  <a:pt x="5851060" y="168938"/>
                  <a:pt x="5846828" y="168938"/>
                  <a:pt x="5838364" y="168938"/>
                </a:cubicBezTo>
                <a:cubicBezTo>
                  <a:pt x="5825667" y="168938"/>
                  <a:pt x="5812970" y="168938"/>
                  <a:pt x="5796041" y="168938"/>
                </a:cubicBezTo>
                <a:cubicBezTo>
                  <a:pt x="5783345" y="172212"/>
                  <a:pt x="5770648" y="172212"/>
                  <a:pt x="5757951" y="172212"/>
                </a:cubicBezTo>
                <a:cubicBezTo>
                  <a:pt x="5757951" y="172204"/>
                  <a:pt x="5757951" y="172055"/>
                  <a:pt x="5757951" y="168938"/>
                </a:cubicBezTo>
                <a:cubicBezTo>
                  <a:pt x="5753719" y="172212"/>
                  <a:pt x="5749487" y="172212"/>
                  <a:pt x="5745255" y="172212"/>
                </a:cubicBezTo>
                <a:cubicBezTo>
                  <a:pt x="5745255" y="172204"/>
                  <a:pt x="5745255" y="172055"/>
                  <a:pt x="5745255" y="168938"/>
                </a:cubicBezTo>
                <a:cubicBezTo>
                  <a:pt x="5736790" y="168938"/>
                  <a:pt x="5732558" y="168938"/>
                  <a:pt x="5728326" y="168938"/>
                </a:cubicBezTo>
                <a:cubicBezTo>
                  <a:pt x="5707165" y="172212"/>
                  <a:pt x="5686003" y="168938"/>
                  <a:pt x="5673307" y="172212"/>
                </a:cubicBezTo>
                <a:cubicBezTo>
                  <a:pt x="5673301" y="172212"/>
                  <a:pt x="5673142" y="172212"/>
                  <a:pt x="5669075" y="172212"/>
                </a:cubicBezTo>
                <a:cubicBezTo>
                  <a:pt x="5669075" y="168938"/>
                  <a:pt x="5664842" y="168938"/>
                  <a:pt x="5660610" y="165663"/>
                </a:cubicBezTo>
                <a:cubicBezTo>
                  <a:pt x="5656378" y="165663"/>
                  <a:pt x="5647913" y="165663"/>
                  <a:pt x="5639449" y="165663"/>
                </a:cubicBezTo>
                <a:cubicBezTo>
                  <a:pt x="5639449" y="165671"/>
                  <a:pt x="5639449" y="165816"/>
                  <a:pt x="5639449" y="168938"/>
                </a:cubicBezTo>
                <a:lnTo>
                  <a:pt x="5632042" y="167300"/>
                </a:lnTo>
                <a:cubicBezTo>
                  <a:pt x="5597127" y="168938"/>
                  <a:pt x="5563269" y="172212"/>
                  <a:pt x="5529411" y="178760"/>
                </a:cubicBezTo>
                <a:cubicBezTo>
                  <a:pt x="5529411" y="178769"/>
                  <a:pt x="5529411" y="178919"/>
                  <a:pt x="5529411" y="182034"/>
                </a:cubicBezTo>
                <a:cubicBezTo>
                  <a:pt x="5525179" y="178760"/>
                  <a:pt x="5520946" y="178760"/>
                  <a:pt x="5516714" y="178760"/>
                </a:cubicBezTo>
                <a:cubicBezTo>
                  <a:pt x="5495553" y="175486"/>
                  <a:pt x="5470160" y="175486"/>
                  <a:pt x="5444766" y="175486"/>
                </a:cubicBezTo>
                <a:cubicBezTo>
                  <a:pt x="5415141" y="172212"/>
                  <a:pt x="5377051" y="175486"/>
                  <a:pt x="5343193" y="172212"/>
                </a:cubicBezTo>
                <a:cubicBezTo>
                  <a:pt x="5343193" y="175486"/>
                  <a:pt x="5343193" y="175486"/>
                  <a:pt x="5343193" y="178760"/>
                </a:cubicBezTo>
                <a:cubicBezTo>
                  <a:pt x="5334728" y="175486"/>
                  <a:pt x="5326264" y="172212"/>
                  <a:pt x="5313567" y="175486"/>
                </a:cubicBezTo>
                <a:cubicBezTo>
                  <a:pt x="5313567" y="175511"/>
                  <a:pt x="5313536" y="178760"/>
                  <a:pt x="5305103" y="178760"/>
                </a:cubicBezTo>
                <a:cubicBezTo>
                  <a:pt x="5305103" y="175486"/>
                  <a:pt x="5300870" y="175486"/>
                  <a:pt x="5300870" y="172212"/>
                </a:cubicBezTo>
                <a:cubicBezTo>
                  <a:pt x="5296638" y="172212"/>
                  <a:pt x="5296638" y="172212"/>
                  <a:pt x="5292406" y="172212"/>
                </a:cubicBezTo>
                <a:cubicBezTo>
                  <a:pt x="5292406" y="172204"/>
                  <a:pt x="5292406" y="172055"/>
                  <a:pt x="5292406" y="168938"/>
                </a:cubicBezTo>
                <a:cubicBezTo>
                  <a:pt x="5271245" y="168938"/>
                  <a:pt x="5250084" y="168938"/>
                  <a:pt x="5233155" y="168938"/>
                </a:cubicBezTo>
                <a:cubicBezTo>
                  <a:pt x="5224690" y="172212"/>
                  <a:pt x="5216226" y="172212"/>
                  <a:pt x="5207761" y="172212"/>
                </a:cubicBezTo>
                <a:cubicBezTo>
                  <a:pt x="5203529" y="175486"/>
                  <a:pt x="5195065" y="175486"/>
                  <a:pt x="5186600" y="175486"/>
                </a:cubicBezTo>
                <a:cubicBezTo>
                  <a:pt x="5178136" y="178760"/>
                  <a:pt x="5173903" y="175486"/>
                  <a:pt x="5169671" y="175486"/>
                </a:cubicBezTo>
                <a:lnTo>
                  <a:pt x="5152742" y="178760"/>
                </a:lnTo>
                <a:cubicBezTo>
                  <a:pt x="5152742" y="178769"/>
                  <a:pt x="5152742" y="178919"/>
                  <a:pt x="5152742" y="182034"/>
                </a:cubicBezTo>
                <a:cubicBezTo>
                  <a:pt x="5144278" y="178760"/>
                  <a:pt x="5140046" y="178760"/>
                  <a:pt x="5135813" y="178760"/>
                </a:cubicBezTo>
                <a:cubicBezTo>
                  <a:pt x="5131581" y="175486"/>
                  <a:pt x="5127349" y="175486"/>
                  <a:pt x="5123117" y="175486"/>
                </a:cubicBezTo>
                <a:cubicBezTo>
                  <a:pt x="5114652" y="172212"/>
                  <a:pt x="5080794" y="182034"/>
                  <a:pt x="5063865" y="175486"/>
                </a:cubicBezTo>
                <a:cubicBezTo>
                  <a:pt x="5059633" y="172212"/>
                  <a:pt x="5059633" y="172212"/>
                  <a:pt x="5059633" y="168938"/>
                </a:cubicBezTo>
                <a:cubicBezTo>
                  <a:pt x="5034240" y="168938"/>
                  <a:pt x="5008846" y="168938"/>
                  <a:pt x="4983453" y="168938"/>
                </a:cubicBezTo>
                <a:cubicBezTo>
                  <a:pt x="4979221" y="172212"/>
                  <a:pt x="4958060" y="175486"/>
                  <a:pt x="4949595" y="175486"/>
                </a:cubicBezTo>
                <a:cubicBezTo>
                  <a:pt x="4945363" y="172212"/>
                  <a:pt x="4941131" y="172212"/>
                  <a:pt x="4936899" y="172212"/>
                </a:cubicBezTo>
                <a:cubicBezTo>
                  <a:pt x="4936899" y="172204"/>
                  <a:pt x="4936899" y="172055"/>
                  <a:pt x="4936899" y="168938"/>
                </a:cubicBezTo>
                <a:lnTo>
                  <a:pt x="4915737" y="168938"/>
                </a:lnTo>
                <a:lnTo>
                  <a:pt x="4908331" y="167710"/>
                </a:lnTo>
                <a:cubicBezTo>
                  <a:pt x="4886112" y="168938"/>
                  <a:pt x="4869183" y="168938"/>
                  <a:pt x="4852254" y="168938"/>
                </a:cubicBezTo>
                <a:cubicBezTo>
                  <a:pt x="4852250" y="172212"/>
                  <a:pt x="4852128" y="172212"/>
                  <a:pt x="4848022" y="172212"/>
                </a:cubicBezTo>
                <a:cubicBezTo>
                  <a:pt x="4848022" y="172204"/>
                  <a:pt x="4848022" y="172055"/>
                  <a:pt x="4848022" y="168938"/>
                </a:cubicBezTo>
                <a:lnTo>
                  <a:pt x="4831093" y="168938"/>
                </a:lnTo>
                <a:cubicBezTo>
                  <a:pt x="4822628" y="165663"/>
                  <a:pt x="4818396" y="172212"/>
                  <a:pt x="4814164" y="168938"/>
                </a:cubicBezTo>
                <a:lnTo>
                  <a:pt x="4806757" y="168938"/>
                </a:lnTo>
                <a:cubicBezTo>
                  <a:pt x="4788770" y="168938"/>
                  <a:pt x="4771842" y="168938"/>
                  <a:pt x="4759145" y="168938"/>
                </a:cubicBezTo>
                <a:cubicBezTo>
                  <a:pt x="4746448" y="172212"/>
                  <a:pt x="4729519" y="172212"/>
                  <a:pt x="4716823" y="172212"/>
                </a:cubicBezTo>
                <a:cubicBezTo>
                  <a:pt x="4708358" y="175486"/>
                  <a:pt x="4695661" y="178760"/>
                  <a:pt x="4682965" y="178760"/>
                </a:cubicBezTo>
                <a:cubicBezTo>
                  <a:pt x="4681907" y="173849"/>
                  <a:pt x="4680848" y="173849"/>
                  <a:pt x="4678732" y="172212"/>
                </a:cubicBezTo>
                <a:cubicBezTo>
                  <a:pt x="4670268" y="168938"/>
                  <a:pt x="4627946" y="168938"/>
                  <a:pt x="4611017" y="168938"/>
                </a:cubicBezTo>
                <a:cubicBezTo>
                  <a:pt x="4606785" y="168938"/>
                  <a:pt x="4606785" y="168938"/>
                  <a:pt x="4606785" y="168938"/>
                </a:cubicBezTo>
                <a:cubicBezTo>
                  <a:pt x="4594088" y="168938"/>
                  <a:pt x="4581391" y="168938"/>
                  <a:pt x="4568694" y="168938"/>
                </a:cubicBezTo>
                <a:cubicBezTo>
                  <a:pt x="4568690" y="168938"/>
                  <a:pt x="4568552" y="168938"/>
                  <a:pt x="4564462" y="168938"/>
                </a:cubicBezTo>
                <a:cubicBezTo>
                  <a:pt x="4547533" y="172212"/>
                  <a:pt x="4530604" y="172212"/>
                  <a:pt x="4509443" y="175486"/>
                </a:cubicBezTo>
                <a:cubicBezTo>
                  <a:pt x="4505211" y="172212"/>
                  <a:pt x="4505211" y="172212"/>
                  <a:pt x="4500979" y="172212"/>
                </a:cubicBezTo>
                <a:cubicBezTo>
                  <a:pt x="4500979" y="172204"/>
                  <a:pt x="4500979" y="172055"/>
                  <a:pt x="4500979" y="168938"/>
                </a:cubicBezTo>
                <a:cubicBezTo>
                  <a:pt x="4492514" y="172212"/>
                  <a:pt x="4488282" y="172212"/>
                  <a:pt x="4479818" y="172212"/>
                </a:cubicBezTo>
                <a:cubicBezTo>
                  <a:pt x="4479818" y="172204"/>
                  <a:pt x="4479818" y="172055"/>
                  <a:pt x="4479818" y="168938"/>
                </a:cubicBezTo>
                <a:cubicBezTo>
                  <a:pt x="4458656" y="172212"/>
                  <a:pt x="4437495" y="172212"/>
                  <a:pt x="4420566" y="175486"/>
                </a:cubicBezTo>
                <a:cubicBezTo>
                  <a:pt x="4412102" y="178760"/>
                  <a:pt x="4407870" y="175486"/>
                  <a:pt x="4403637" y="175486"/>
                </a:cubicBezTo>
                <a:cubicBezTo>
                  <a:pt x="4386709" y="178760"/>
                  <a:pt x="4369780" y="178760"/>
                  <a:pt x="4348618" y="178760"/>
                </a:cubicBezTo>
                <a:cubicBezTo>
                  <a:pt x="4340154" y="175486"/>
                  <a:pt x="4331690" y="178760"/>
                  <a:pt x="4323225" y="178760"/>
                </a:cubicBezTo>
                <a:cubicBezTo>
                  <a:pt x="4318993" y="175486"/>
                  <a:pt x="4318993" y="178760"/>
                  <a:pt x="4314761" y="178760"/>
                </a:cubicBezTo>
                <a:cubicBezTo>
                  <a:pt x="4302064" y="175486"/>
                  <a:pt x="4293599" y="175486"/>
                  <a:pt x="4285135" y="175486"/>
                </a:cubicBezTo>
                <a:cubicBezTo>
                  <a:pt x="4280903" y="178760"/>
                  <a:pt x="4276671" y="175486"/>
                  <a:pt x="4272438" y="175486"/>
                </a:cubicBezTo>
                <a:cubicBezTo>
                  <a:pt x="4263974" y="178760"/>
                  <a:pt x="4259742" y="175486"/>
                  <a:pt x="4251277" y="175486"/>
                </a:cubicBezTo>
                <a:cubicBezTo>
                  <a:pt x="4251267" y="178760"/>
                  <a:pt x="4247040" y="178760"/>
                  <a:pt x="4242813" y="178760"/>
                </a:cubicBezTo>
                <a:cubicBezTo>
                  <a:pt x="4242813" y="178767"/>
                  <a:pt x="4242813" y="178906"/>
                  <a:pt x="4242813" y="182034"/>
                </a:cubicBezTo>
                <a:cubicBezTo>
                  <a:pt x="4242809" y="182034"/>
                  <a:pt x="4242675" y="182034"/>
                  <a:pt x="4238580" y="182034"/>
                </a:cubicBezTo>
                <a:cubicBezTo>
                  <a:pt x="4234348" y="178760"/>
                  <a:pt x="4230116" y="178760"/>
                  <a:pt x="4221652" y="178760"/>
                </a:cubicBezTo>
                <a:cubicBezTo>
                  <a:pt x="4221652" y="178732"/>
                  <a:pt x="4221633" y="172212"/>
                  <a:pt x="4213187" y="172212"/>
                </a:cubicBezTo>
                <a:cubicBezTo>
                  <a:pt x="4204723" y="175486"/>
                  <a:pt x="4200490" y="172212"/>
                  <a:pt x="4196258" y="172212"/>
                </a:cubicBezTo>
                <a:cubicBezTo>
                  <a:pt x="4192026" y="175486"/>
                  <a:pt x="4187794" y="175486"/>
                  <a:pt x="4183561" y="175486"/>
                </a:cubicBezTo>
                <a:cubicBezTo>
                  <a:pt x="4179329" y="178760"/>
                  <a:pt x="4175097" y="175486"/>
                  <a:pt x="4170865" y="175486"/>
                </a:cubicBezTo>
                <a:cubicBezTo>
                  <a:pt x="4166632" y="178760"/>
                  <a:pt x="4166632" y="178760"/>
                  <a:pt x="4162400" y="178760"/>
                </a:cubicBezTo>
                <a:cubicBezTo>
                  <a:pt x="4162400" y="178767"/>
                  <a:pt x="4162400" y="178906"/>
                  <a:pt x="4162400" y="182034"/>
                </a:cubicBezTo>
                <a:lnTo>
                  <a:pt x="4150762" y="180397"/>
                </a:lnTo>
                <a:lnTo>
                  <a:pt x="4128542" y="178760"/>
                </a:lnTo>
                <a:cubicBezTo>
                  <a:pt x="4120078" y="162389"/>
                  <a:pt x="4081988" y="178760"/>
                  <a:pt x="4048130" y="172212"/>
                </a:cubicBezTo>
                <a:cubicBezTo>
                  <a:pt x="4048130" y="172206"/>
                  <a:pt x="4048130" y="172065"/>
                  <a:pt x="4048130" y="168938"/>
                </a:cubicBezTo>
                <a:cubicBezTo>
                  <a:pt x="4035433" y="168938"/>
                  <a:pt x="4026969" y="168938"/>
                  <a:pt x="4014272" y="168938"/>
                </a:cubicBezTo>
                <a:cubicBezTo>
                  <a:pt x="4012156" y="172212"/>
                  <a:pt x="4012156" y="172212"/>
                  <a:pt x="4010040" y="172212"/>
                </a:cubicBezTo>
                <a:cubicBezTo>
                  <a:pt x="4010040" y="172208"/>
                  <a:pt x="4010040" y="172094"/>
                  <a:pt x="4010040" y="168938"/>
                </a:cubicBezTo>
                <a:cubicBezTo>
                  <a:pt x="3980414" y="172212"/>
                  <a:pt x="3955021" y="172212"/>
                  <a:pt x="3925395" y="172212"/>
                </a:cubicBezTo>
                <a:cubicBezTo>
                  <a:pt x="3925377" y="175486"/>
                  <a:pt x="3921154" y="175486"/>
                  <a:pt x="3916931" y="175486"/>
                </a:cubicBezTo>
                <a:cubicBezTo>
                  <a:pt x="3912699" y="178760"/>
                  <a:pt x="3908466" y="175486"/>
                  <a:pt x="3904234" y="175486"/>
                </a:cubicBezTo>
                <a:cubicBezTo>
                  <a:pt x="3904214" y="178760"/>
                  <a:pt x="3899992" y="178760"/>
                  <a:pt x="3895770" y="178760"/>
                </a:cubicBezTo>
                <a:cubicBezTo>
                  <a:pt x="3895770" y="178765"/>
                  <a:pt x="3895770" y="178881"/>
                  <a:pt x="3895770" y="182034"/>
                </a:cubicBezTo>
                <a:cubicBezTo>
                  <a:pt x="3895764" y="182034"/>
                  <a:pt x="3895614" y="182034"/>
                  <a:pt x="3891537" y="182034"/>
                </a:cubicBezTo>
                <a:cubicBezTo>
                  <a:pt x="3883073" y="188583"/>
                  <a:pt x="3900002" y="188583"/>
                  <a:pt x="3878841" y="191857"/>
                </a:cubicBezTo>
                <a:cubicBezTo>
                  <a:pt x="3878841" y="188583"/>
                  <a:pt x="3874608" y="185309"/>
                  <a:pt x="3874608" y="182034"/>
                </a:cubicBezTo>
                <a:cubicBezTo>
                  <a:pt x="3857680" y="182034"/>
                  <a:pt x="3844983" y="175486"/>
                  <a:pt x="3832286" y="172212"/>
                </a:cubicBezTo>
                <a:cubicBezTo>
                  <a:pt x="3828054" y="172212"/>
                  <a:pt x="3823822" y="175486"/>
                  <a:pt x="3819589" y="175486"/>
                </a:cubicBezTo>
                <a:cubicBezTo>
                  <a:pt x="3806893" y="172212"/>
                  <a:pt x="3785732" y="165663"/>
                  <a:pt x="3764570" y="168938"/>
                </a:cubicBezTo>
                <a:cubicBezTo>
                  <a:pt x="3760338" y="172212"/>
                  <a:pt x="3756106" y="172212"/>
                  <a:pt x="3751874" y="168938"/>
                </a:cubicBezTo>
                <a:cubicBezTo>
                  <a:pt x="3751874" y="172212"/>
                  <a:pt x="3751874" y="172212"/>
                  <a:pt x="3747642" y="175486"/>
                </a:cubicBezTo>
                <a:cubicBezTo>
                  <a:pt x="3743409" y="175486"/>
                  <a:pt x="3739177" y="178760"/>
                  <a:pt x="3730713" y="178760"/>
                </a:cubicBezTo>
                <a:cubicBezTo>
                  <a:pt x="3730713" y="178765"/>
                  <a:pt x="3730713" y="178881"/>
                  <a:pt x="3730713" y="182034"/>
                </a:cubicBezTo>
                <a:cubicBezTo>
                  <a:pt x="3726480" y="182034"/>
                  <a:pt x="3718016" y="175486"/>
                  <a:pt x="3709551" y="178760"/>
                </a:cubicBezTo>
                <a:lnTo>
                  <a:pt x="3705319" y="182034"/>
                </a:lnTo>
                <a:cubicBezTo>
                  <a:pt x="3696855" y="182034"/>
                  <a:pt x="3688390" y="182034"/>
                  <a:pt x="3679926" y="182034"/>
                </a:cubicBezTo>
                <a:cubicBezTo>
                  <a:pt x="3662997" y="178760"/>
                  <a:pt x="3646068" y="178760"/>
                  <a:pt x="3633371" y="178760"/>
                </a:cubicBezTo>
                <a:cubicBezTo>
                  <a:pt x="3633371" y="178765"/>
                  <a:pt x="3633371" y="178881"/>
                  <a:pt x="3633371" y="182034"/>
                </a:cubicBezTo>
                <a:lnTo>
                  <a:pt x="3624907" y="182034"/>
                </a:lnTo>
                <a:cubicBezTo>
                  <a:pt x="3620675" y="182034"/>
                  <a:pt x="3620675" y="185309"/>
                  <a:pt x="3612210" y="185309"/>
                </a:cubicBezTo>
                <a:cubicBezTo>
                  <a:pt x="3607978" y="178760"/>
                  <a:pt x="3603746" y="178760"/>
                  <a:pt x="3599513" y="178760"/>
                </a:cubicBezTo>
                <a:cubicBezTo>
                  <a:pt x="3595281" y="175486"/>
                  <a:pt x="3591049" y="178760"/>
                  <a:pt x="3586817" y="178760"/>
                </a:cubicBezTo>
                <a:cubicBezTo>
                  <a:pt x="3586817" y="175486"/>
                  <a:pt x="3586817" y="175486"/>
                  <a:pt x="3582585" y="172212"/>
                </a:cubicBezTo>
                <a:cubicBezTo>
                  <a:pt x="3574120" y="172212"/>
                  <a:pt x="3574120" y="175486"/>
                  <a:pt x="3569888" y="178760"/>
                </a:cubicBezTo>
                <a:lnTo>
                  <a:pt x="3565656" y="175486"/>
                </a:lnTo>
                <a:cubicBezTo>
                  <a:pt x="3557191" y="175486"/>
                  <a:pt x="3548727" y="175486"/>
                  <a:pt x="3540262" y="175486"/>
                </a:cubicBezTo>
                <a:cubicBezTo>
                  <a:pt x="3527566" y="172212"/>
                  <a:pt x="3502172" y="178760"/>
                  <a:pt x="3485243" y="175486"/>
                </a:cubicBezTo>
                <a:lnTo>
                  <a:pt x="3476779" y="168938"/>
                </a:lnTo>
                <a:cubicBezTo>
                  <a:pt x="3468314" y="168938"/>
                  <a:pt x="3464082" y="168938"/>
                  <a:pt x="3459850" y="168938"/>
                </a:cubicBezTo>
                <a:cubicBezTo>
                  <a:pt x="3442921" y="168938"/>
                  <a:pt x="3425992" y="172212"/>
                  <a:pt x="3409063" y="172212"/>
                </a:cubicBezTo>
                <a:cubicBezTo>
                  <a:pt x="3409063" y="172208"/>
                  <a:pt x="3409063" y="172094"/>
                  <a:pt x="3409063" y="168938"/>
                </a:cubicBezTo>
                <a:cubicBezTo>
                  <a:pt x="3409056" y="168938"/>
                  <a:pt x="3408890" y="168938"/>
                  <a:pt x="3404831" y="168938"/>
                </a:cubicBezTo>
                <a:cubicBezTo>
                  <a:pt x="3404831" y="172212"/>
                  <a:pt x="3400599" y="172212"/>
                  <a:pt x="3400599" y="175486"/>
                </a:cubicBezTo>
                <a:cubicBezTo>
                  <a:pt x="3396366" y="175486"/>
                  <a:pt x="3392134" y="175486"/>
                  <a:pt x="3387902" y="175486"/>
                </a:cubicBezTo>
                <a:cubicBezTo>
                  <a:pt x="3379437" y="178760"/>
                  <a:pt x="3370973" y="175486"/>
                  <a:pt x="3362509" y="175486"/>
                </a:cubicBezTo>
                <a:cubicBezTo>
                  <a:pt x="3354044" y="175486"/>
                  <a:pt x="3349812" y="175486"/>
                  <a:pt x="3345580" y="175486"/>
                </a:cubicBezTo>
                <a:cubicBezTo>
                  <a:pt x="3328651" y="175486"/>
                  <a:pt x="3311722" y="175486"/>
                  <a:pt x="3294793" y="178760"/>
                </a:cubicBezTo>
                <a:cubicBezTo>
                  <a:pt x="3294793" y="175486"/>
                  <a:pt x="3294793" y="175486"/>
                  <a:pt x="3294793" y="172212"/>
                </a:cubicBezTo>
                <a:cubicBezTo>
                  <a:pt x="3290561" y="172212"/>
                  <a:pt x="3282096" y="175486"/>
                  <a:pt x="3273632" y="175486"/>
                </a:cubicBezTo>
                <a:cubicBezTo>
                  <a:pt x="3269399" y="178760"/>
                  <a:pt x="3260935" y="175486"/>
                  <a:pt x="3252471" y="175486"/>
                </a:cubicBezTo>
                <a:cubicBezTo>
                  <a:pt x="3244006" y="172212"/>
                  <a:pt x="3222845" y="175486"/>
                  <a:pt x="3222845" y="175486"/>
                </a:cubicBezTo>
                <a:cubicBezTo>
                  <a:pt x="3218613" y="172212"/>
                  <a:pt x="3218613" y="172212"/>
                  <a:pt x="3214380" y="172212"/>
                </a:cubicBezTo>
                <a:cubicBezTo>
                  <a:pt x="3214380" y="172208"/>
                  <a:pt x="3214380" y="172094"/>
                  <a:pt x="3214380" y="168938"/>
                </a:cubicBezTo>
                <a:cubicBezTo>
                  <a:pt x="3201684" y="168938"/>
                  <a:pt x="3193219" y="168938"/>
                  <a:pt x="3180523" y="168938"/>
                </a:cubicBezTo>
                <a:cubicBezTo>
                  <a:pt x="3172058" y="168938"/>
                  <a:pt x="3180523" y="172212"/>
                  <a:pt x="3176290" y="168938"/>
                </a:cubicBezTo>
                <a:lnTo>
                  <a:pt x="3155129" y="168938"/>
                </a:lnTo>
                <a:cubicBezTo>
                  <a:pt x="3142432" y="165663"/>
                  <a:pt x="3125504" y="165663"/>
                  <a:pt x="3112807" y="168938"/>
                </a:cubicBezTo>
                <a:cubicBezTo>
                  <a:pt x="3104342" y="165663"/>
                  <a:pt x="3095878" y="165663"/>
                  <a:pt x="3087413" y="168938"/>
                </a:cubicBezTo>
                <a:cubicBezTo>
                  <a:pt x="3074717" y="168938"/>
                  <a:pt x="3066252" y="168938"/>
                  <a:pt x="3053556" y="168938"/>
                </a:cubicBezTo>
                <a:cubicBezTo>
                  <a:pt x="3049323" y="172212"/>
                  <a:pt x="3045091" y="172212"/>
                  <a:pt x="3040859" y="168938"/>
                </a:cubicBezTo>
                <a:cubicBezTo>
                  <a:pt x="3040859" y="172212"/>
                  <a:pt x="3036627" y="172212"/>
                  <a:pt x="3036627" y="175486"/>
                </a:cubicBezTo>
                <a:cubicBezTo>
                  <a:pt x="3032394" y="175486"/>
                  <a:pt x="3028162" y="172212"/>
                  <a:pt x="3023930" y="172212"/>
                </a:cubicBezTo>
                <a:cubicBezTo>
                  <a:pt x="3019698" y="175486"/>
                  <a:pt x="3019698" y="175486"/>
                  <a:pt x="3019698" y="178760"/>
                </a:cubicBezTo>
                <a:cubicBezTo>
                  <a:pt x="3015466" y="178760"/>
                  <a:pt x="3011233" y="175486"/>
                  <a:pt x="3007001" y="175486"/>
                </a:cubicBezTo>
                <a:cubicBezTo>
                  <a:pt x="3002769" y="175486"/>
                  <a:pt x="3002769" y="178760"/>
                  <a:pt x="2998537" y="178760"/>
                </a:cubicBezTo>
                <a:cubicBezTo>
                  <a:pt x="2994304" y="178760"/>
                  <a:pt x="2994304" y="175486"/>
                  <a:pt x="2990072" y="175486"/>
                </a:cubicBezTo>
                <a:cubicBezTo>
                  <a:pt x="2986898" y="177942"/>
                  <a:pt x="2987956" y="178760"/>
                  <a:pt x="2985840" y="178760"/>
                </a:cubicBezTo>
                <a:cubicBezTo>
                  <a:pt x="2982666" y="176305"/>
                  <a:pt x="2983724" y="175486"/>
                  <a:pt x="2981608" y="175486"/>
                </a:cubicBezTo>
                <a:cubicBezTo>
                  <a:pt x="2977375" y="175486"/>
                  <a:pt x="2977375" y="178760"/>
                  <a:pt x="2968911" y="178760"/>
                </a:cubicBezTo>
                <a:cubicBezTo>
                  <a:pt x="2968911" y="178737"/>
                  <a:pt x="2968881" y="175486"/>
                  <a:pt x="2960447" y="175486"/>
                </a:cubicBezTo>
                <a:cubicBezTo>
                  <a:pt x="2956214" y="178760"/>
                  <a:pt x="2947750" y="178760"/>
                  <a:pt x="2939285" y="178760"/>
                </a:cubicBezTo>
                <a:cubicBezTo>
                  <a:pt x="2930821" y="175486"/>
                  <a:pt x="2922356" y="175486"/>
                  <a:pt x="2913892" y="175486"/>
                </a:cubicBezTo>
                <a:cubicBezTo>
                  <a:pt x="2909660" y="172212"/>
                  <a:pt x="2909660" y="175486"/>
                  <a:pt x="2905428" y="175486"/>
                </a:cubicBezTo>
                <a:cubicBezTo>
                  <a:pt x="2892731" y="168938"/>
                  <a:pt x="2888499" y="172212"/>
                  <a:pt x="2880034" y="172212"/>
                </a:cubicBezTo>
                <a:cubicBezTo>
                  <a:pt x="2863105" y="168938"/>
                  <a:pt x="2846176" y="168938"/>
                  <a:pt x="2833480" y="168938"/>
                </a:cubicBezTo>
                <a:cubicBezTo>
                  <a:pt x="2825015" y="172212"/>
                  <a:pt x="2816551" y="172212"/>
                  <a:pt x="2808086" y="172212"/>
                </a:cubicBezTo>
                <a:cubicBezTo>
                  <a:pt x="2808082" y="175486"/>
                  <a:pt x="2807961" y="175486"/>
                  <a:pt x="2803854" y="175486"/>
                </a:cubicBezTo>
                <a:cubicBezTo>
                  <a:pt x="2799622" y="172212"/>
                  <a:pt x="2791157" y="172212"/>
                  <a:pt x="2782693" y="172212"/>
                </a:cubicBezTo>
                <a:cubicBezTo>
                  <a:pt x="2782693" y="172192"/>
                  <a:pt x="2782680" y="168938"/>
                  <a:pt x="2778461" y="168938"/>
                </a:cubicBezTo>
                <a:cubicBezTo>
                  <a:pt x="2748835" y="168938"/>
                  <a:pt x="2723442" y="172212"/>
                  <a:pt x="2693816" y="172212"/>
                </a:cubicBezTo>
                <a:cubicBezTo>
                  <a:pt x="2693816" y="172208"/>
                  <a:pt x="2693816" y="172094"/>
                  <a:pt x="2693816" y="168938"/>
                </a:cubicBezTo>
                <a:cubicBezTo>
                  <a:pt x="2681119" y="172212"/>
                  <a:pt x="2664190" y="172212"/>
                  <a:pt x="2647261" y="168938"/>
                </a:cubicBezTo>
                <a:cubicBezTo>
                  <a:pt x="2647261" y="168916"/>
                  <a:pt x="2647233" y="165674"/>
                  <a:pt x="2638797" y="168938"/>
                </a:cubicBezTo>
                <a:cubicBezTo>
                  <a:pt x="2638797" y="168961"/>
                  <a:pt x="2638782" y="172212"/>
                  <a:pt x="2634565" y="172212"/>
                </a:cubicBezTo>
                <a:cubicBezTo>
                  <a:pt x="2630333" y="172212"/>
                  <a:pt x="2626100" y="172212"/>
                  <a:pt x="2617636" y="168938"/>
                </a:cubicBezTo>
                <a:cubicBezTo>
                  <a:pt x="2617636" y="172212"/>
                  <a:pt x="2617636" y="172212"/>
                  <a:pt x="2613404" y="175486"/>
                </a:cubicBezTo>
                <a:cubicBezTo>
                  <a:pt x="2613392" y="175477"/>
                  <a:pt x="2609165" y="172212"/>
                  <a:pt x="2604939" y="172212"/>
                </a:cubicBezTo>
                <a:cubicBezTo>
                  <a:pt x="2596475" y="172212"/>
                  <a:pt x="2592242" y="175486"/>
                  <a:pt x="2583778" y="175486"/>
                </a:cubicBezTo>
                <a:cubicBezTo>
                  <a:pt x="2571081" y="175486"/>
                  <a:pt x="2558385" y="175486"/>
                  <a:pt x="2549920" y="175486"/>
                </a:cubicBezTo>
                <a:cubicBezTo>
                  <a:pt x="2541456" y="178760"/>
                  <a:pt x="2532991" y="178760"/>
                  <a:pt x="2524527" y="178760"/>
                </a:cubicBezTo>
                <a:cubicBezTo>
                  <a:pt x="2524527" y="178765"/>
                  <a:pt x="2524527" y="178881"/>
                  <a:pt x="2524527" y="182034"/>
                </a:cubicBezTo>
                <a:lnTo>
                  <a:pt x="2503366" y="178760"/>
                </a:lnTo>
                <a:cubicBezTo>
                  <a:pt x="2499133" y="178760"/>
                  <a:pt x="2499133" y="182034"/>
                  <a:pt x="2494901" y="182034"/>
                </a:cubicBezTo>
                <a:cubicBezTo>
                  <a:pt x="2494894" y="182034"/>
                  <a:pt x="2494727" y="182034"/>
                  <a:pt x="2490669" y="182034"/>
                </a:cubicBezTo>
                <a:cubicBezTo>
                  <a:pt x="2486437" y="182034"/>
                  <a:pt x="2482204" y="182034"/>
                  <a:pt x="2473740" y="182034"/>
                </a:cubicBezTo>
                <a:cubicBezTo>
                  <a:pt x="2473735" y="178760"/>
                  <a:pt x="2473591" y="178760"/>
                  <a:pt x="2469508" y="178760"/>
                </a:cubicBezTo>
                <a:cubicBezTo>
                  <a:pt x="2469508" y="178765"/>
                  <a:pt x="2469508" y="178881"/>
                  <a:pt x="2469508" y="182034"/>
                </a:cubicBezTo>
                <a:cubicBezTo>
                  <a:pt x="2456811" y="178760"/>
                  <a:pt x="2439882" y="178760"/>
                  <a:pt x="2427185" y="178760"/>
                </a:cubicBezTo>
                <a:cubicBezTo>
                  <a:pt x="2418721" y="175486"/>
                  <a:pt x="2414489" y="175486"/>
                  <a:pt x="2406024" y="175486"/>
                </a:cubicBezTo>
                <a:cubicBezTo>
                  <a:pt x="2406008" y="175473"/>
                  <a:pt x="2401784" y="172206"/>
                  <a:pt x="2397560" y="168938"/>
                </a:cubicBezTo>
                <a:lnTo>
                  <a:pt x="2389095" y="168938"/>
                </a:lnTo>
                <a:cubicBezTo>
                  <a:pt x="2384863" y="172212"/>
                  <a:pt x="2384863" y="172212"/>
                  <a:pt x="2384863" y="175486"/>
                </a:cubicBezTo>
                <a:cubicBezTo>
                  <a:pt x="2384816" y="175474"/>
                  <a:pt x="2372151" y="172212"/>
                  <a:pt x="2363702" y="172212"/>
                </a:cubicBezTo>
                <a:cubicBezTo>
                  <a:pt x="2355238" y="175486"/>
                  <a:pt x="2351005" y="172212"/>
                  <a:pt x="2346773" y="172212"/>
                </a:cubicBezTo>
                <a:cubicBezTo>
                  <a:pt x="2334076" y="175486"/>
                  <a:pt x="2325612" y="175486"/>
                  <a:pt x="2317147" y="175486"/>
                </a:cubicBezTo>
                <a:cubicBezTo>
                  <a:pt x="2317142" y="178760"/>
                  <a:pt x="2316998" y="178760"/>
                  <a:pt x="2312915" y="178760"/>
                </a:cubicBezTo>
                <a:cubicBezTo>
                  <a:pt x="2312915" y="175486"/>
                  <a:pt x="2312915" y="175486"/>
                  <a:pt x="2304451" y="175486"/>
                </a:cubicBezTo>
                <a:cubicBezTo>
                  <a:pt x="2304451" y="175509"/>
                  <a:pt x="2304422" y="178760"/>
                  <a:pt x="2295986" y="178760"/>
                </a:cubicBezTo>
                <a:cubicBezTo>
                  <a:pt x="2291754" y="175486"/>
                  <a:pt x="2291754" y="178760"/>
                  <a:pt x="2287522" y="182034"/>
                </a:cubicBezTo>
                <a:cubicBezTo>
                  <a:pt x="2283290" y="182034"/>
                  <a:pt x="2279057" y="182034"/>
                  <a:pt x="2274825" y="182034"/>
                </a:cubicBezTo>
                <a:cubicBezTo>
                  <a:pt x="2270593" y="188583"/>
                  <a:pt x="2274825" y="185309"/>
                  <a:pt x="2262128" y="188583"/>
                </a:cubicBezTo>
                <a:cubicBezTo>
                  <a:pt x="2262128" y="185309"/>
                  <a:pt x="2262128" y="182034"/>
                  <a:pt x="2262128" y="178760"/>
                </a:cubicBezTo>
                <a:lnTo>
                  <a:pt x="2245200" y="175486"/>
                </a:lnTo>
                <a:lnTo>
                  <a:pt x="2224038" y="178760"/>
                </a:lnTo>
                <a:cubicBezTo>
                  <a:pt x="2224015" y="178743"/>
                  <a:pt x="2219783" y="175486"/>
                  <a:pt x="2211342" y="175486"/>
                </a:cubicBezTo>
                <a:cubicBezTo>
                  <a:pt x="2194413" y="178760"/>
                  <a:pt x="2185948" y="175486"/>
                  <a:pt x="2173252" y="175486"/>
                </a:cubicBezTo>
                <a:cubicBezTo>
                  <a:pt x="2164787" y="175486"/>
                  <a:pt x="2143626" y="182034"/>
                  <a:pt x="2126697" y="182034"/>
                </a:cubicBezTo>
                <a:lnTo>
                  <a:pt x="2109768" y="178760"/>
                </a:lnTo>
                <a:lnTo>
                  <a:pt x="2092839" y="172212"/>
                </a:lnTo>
                <a:cubicBezTo>
                  <a:pt x="2092839" y="172208"/>
                  <a:pt x="2092839" y="172094"/>
                  <a:pt x="2092839" y="168938"/>
                </a:cubicBezTo>
                <a:cubicBezTo>
                  <a:pt x="2084375" y="168938"/>
                  <a:pt x="2071678" y="168938"/>
                  <a:pt x="2063214" y="168938"/>
                </a:cubicBezTo>
                <a:cubicBezTo>
                  <a:pt x="2050517" y="175486"/>
                  <a:pt x="2020891" y="168938"/>
                  <a:pt x="2020891" y="168938"/>
                </a:cubicBezTo>
                <a:cubicBezTo>
                  <a:pt x="2016659" y="172212"/>
                  <a:pt x="2016659" y="172212"/>
                  <a:pt x="2012427" y="175486"/>
                </a:cubicBezTo>
                <a:cubicBezTo>
                  <a:pt x="2008194" y="175486"/>
                  <a:pt x="1999730" y="175486"/>
                  <a:pt x="1991266" y="175486"/>
                </a:cubicBezTo>
                <a:cubicBezTo>
                  <a:pt x="1987033" y="178760"/>
                  <a:pt x="1982801" y="175486"/>
                  <a:pt x="1974337" y="175486"/>
                </a:cubicBezTo>
                <a:lnTo>
                  <a:pt x="1957408" y="178760"/>
                </a:lnTo>
                <a:cubicBezTo>
                  <a:pt x="1948943" y="178760"/>
                  <a:pt x="1940479" y="178760"/>
                  <a:pt x="1932014" y="182034"/>
                </a:cubicBezTo>
                <a:cubicBezTo>
                  <a:pt x="1923550" y="178760"/>
                  <a:pt x="1910853" y="185309"/>
                  <a:pt x="1898157" y="182034"/>
                </a:cubicBezTo>
                <a:lnTo>
                  <a:pt x="1889692" y="172212"/>
                </a:lnTo>
                <a:lnTo>
                  <a:pt x="1881228" y="172212"/>
                </a:lnTo>
                <a:cubicBezTo>
                  <a:pt x="1881228" y="172208"/>
                  <a:pt x="1881228" y="172094"/>
                  <a:pt x="1881228" y="168938"/>
                </a:cubicBezTo>
                <a:lnTo>
                  <a:pt x="1870118" y="172212"/>
                </a:lnTo>
                <a:cubicBezTo>
                  <a:pt x="1855834" y="172212"/>
                  <a:pt x="1851602" y="175486"/>
                  <a:pt x="1843138" y="175486"/>
                </a:cubicBezTo>
                <a:cubicBezTo>
                  <a:pt x="1838905" y="172212"/>
                  <a:pt x="1834673" y="172212"/>
                  <a:pt x="1826209" y="172212"/>
                </a:cubicBezTo>
                <a:cubicBezTo>
                  <a:pt x="1826204" y="175486"/>
                  <a:pt x="1826070" y="175486"/>
                  <a:pt x="1821976" y="175486"/>
                </a:cubicBezTo>
                <a:cubicBezTo>
                  <a:pt x="1813512" y="172212"/>
                  <a:pt x="1800815" y="168938"/>
                  <a:pt x="1792351" y="168938"/>
                </a:cubicBezTo>
                <a:lnTo>
                  <a:pt x="1775422" y="168938"/>
                </a:lnTo>
                <a:cubicBezTo>
                  <a:pt x="1771190" y="172212"/>
                  <a:pt x="1766957" y="172212"/>
                  <a:pt x="1762725" y="168938"/>
                </a:cubicBezTo>
                <a:cubicBezTo>
                  <a:pt x="1758493" y="172212"/>
                  <a:pt x="1733100" y="175486"/>
                  <a:pt x="1728867" y="175486"/>
                </a:cubicBezTo>
                <a:lnTo>
                  <a:pt x="1720403" y="175486"/>
                </a:lnTo>
                <a:cubicBezTo>
                  <a:pt x="1699242" y="175486"/>
                  <a:pt x="1695009" y="172212"/>
                  <a:pt x="1682313" y="168938"/>
                </a:cubicBezTo>
                <a:cubicBezTo>
                  <a:pt x="1682313" y="172212"/>
                  <a:pt x="1678081" y="172212"/>
                  <a:pt x="1673848" y="172212"/>
                </a:cubicBezTo>
                <a:cubicBezTo>
                  <a:pt x="1673848" y="172208"/>
                  <a:pt x="1673848" y="172094"/>
                  <a:pt x="1673848" y="168938"/>
                </a:cubicBezTo>
                <a:cubicBezTo>
                  <a:pt x="1673842" y="168938"/>
                  <a:pt x="1673685" y="168938"/>
                  <a:pt x="1669616" y="168938"/>
                </a:cubicBezTo>
                <a:cubicBezTo>
                  <a:pt x="1652687" y="172212"/>
                  <a:pt x="1635758" y="172212"/>
                  <a:pt x="1618829" y="172212"/>
                </a:cubicBezTo>
                <a:cubicBezTo>
                  <a:pt x="1614597" y="172212"/>
                  <a:pt x="1618829" y="175486"/>
                  <a:pt x="1614597" y="175486"/>
                </a:cubicBezTo>
                <a:cubicBezTo>
                  <a:pt x="1610365" y="172212"/>
                  <a:pt x="1610365" y="172212"/>
                  <a:pt x="1606133" y="172212"/>
                </a:cubicBezTo>
                <a:cubicBezTo>
                  <a:pt x="1606133" y="172208"/>
                  <a:pt x="1606133" y="172094"/>
                  <a:pt x="1606133" y="168938"/>
                </a:cubicBezTo>
                <a:cubicBezTo>
                  <a:pt x="1593436" y="168938"/>
                  <a:pt x="1555346" y="168938"/>
                  <a:pt x="1546881" y="168938"/>
                </a:cubicBezTo>
                <a:cubicBezTo>
                  <a:pt x="1542649" y="172212"/>
                  <a:pt x="1538417" y="172212"/>
                  <a:pt x="1534185" y="168938"/>
                </a:cubicBezTo>
                <a:cubicBezTo>
                  <a:pt x="1534185" y="168961"/>
                  <a:pt x="1534154" y="172212"/>
                  <a:pt x="1525720" y="172212"/>
                </a:cubicBezTo>
                <a:cubicBezTo>
                  <a:pt x="1525720" y="172208"/>
                  <a:pt x="1525720" y="172094"/>
                  <a:pt x="1525720" y="168938"/>
                </a:cubicBezTo>
                <a:cubicBezTo>
                  <a:pt x="1525715" y="168938"/>
                  <a:pt x="1525565" y="168938"/>
                  <a:pt x="1521488" y="168938"/>
                </a:cubicBezTo>
                <a:cubicBezTo>
                  <a:pt x="1517256" y="172212"/>
                  <a:pt x="1513024" y="172212"/>
                  <a:pt x="1508791" y="172212"/>
                </a:cubicBezTo>
                <a:cubicBezTo>
                  <a:pt x="1508787" y="175486"/>
                  <a:pt x="1508654" y="175486"/>
                  <a:pt x="1504559" y="175486"/>
                </a:cubicBezTo>
                <a:cubicBezTo>
                  <a:pt x="1504559" y="175463"/>
                  <a:pt x="1504529" y="172212"/>
                  <a:pt x="1496095" y="172212"/>
                </a:cubicBezTo>
                <a:cubicBezTo>
                  <a:pt x="1496095" y="175486"/>
                  <a:pt x="1496095" y="175486"/>
                  <a:pt x="1491862" y="178760"/>
                </a:cubicBezTo>
                <a:cubicBezTo>
                  <a:pt x="1487630" y="178760"/>
                  <a:pt x="1483398" y="178760"/>
                  <a:pt x="1479166" y="178760"/>
                </a:cubicBezTo>
                <a:lnTo>
                  <a:pt x="1474934" y="182034"/>
                </a:lnTo>
                <a:cubicBezTo>
                  <a:pt x="1462237" y="182034"/>
                  <a:pt x="1453772" y="178760"/>
                  <a:pt x="1441076" y="178760"/>
                </a:cubicBezTo>
                <a:cubicBezTo>
                  <a:pt x="1441076" y="178765"/>
                  <a:pt x="1441076" y="178881"/>
                  <a:pt x="1441076" y="182034"/>
                </a:cubicBezTo>
                <a:cubicBezTo>
                  <a:pt x="1424147" y="182034"/>
                  <a:pt x="1402986" y="175486"/>
                  <a:pt x="1394521" y="172212"/>
                </a:cubicBezTo>
                <a:cubicBezTo>
                  <a:pt x="1381824" y="172212"/>
                  <a:pt x="1373360" y="175486"/>
                  <a:pt x="1364896" y="175486"/>
                </a:cubicBezTo>
                <a:lnTo>
                  <a:pt x="1356431" y="175486"/>
                </a:lnTo>
                <a:cubicBezTo>
                  <a:pt x="1352199" y="175486"/>
                  <a:pt x="1360663" y="172212"/>
                  <a:pt x="1352199" y="172212"/>
                </a:cubicBezTo>
                <a:cubicBezTo>
                  <a:pt x="1343734" y="172212"/>
                  <a:pt x="1335270" y="172212"/>
                  <a:pt x="1326805" y="172212"/>
                </a:cubicBezTo>
                <a:cubicBezTo>
                  <a:pt x="1322573" y="168938"/>
                  <a:pt x="1322573" y="168938"/>
                  <a:pt x="1318341" y="168938"/>
                </a:cubicBezTo>
                <a:cubicBezTo>
                  <a:pt x="1314109" y="175486"/>
                  <a:pt x="1301412" y="168938"/>
                  <a:pt x="1288715" y="168938"/>
                </a:cubicBezTo>
                <a:cubicBezTo>
                  <a:pt x="1288715" y="168961"/>
                  <a:pt x="1288685" y="172212"/>
                  <a:pt x="1280251" y="172212"/>
                </a:cubicBezTo>
                <a:cubicBezTo>
                  <a:pt x="1280251" y="172208"/>
                  <a:pt x="1280251" y="172094"/>
                  <a:pt x="1280251" y="168938"/>
                </a:cubicBezTo>
                <a:cubicBezTo>
                  <a:pt x="1276019" y="172212"/>
                  <a:pt x="1271786" y="172212"/>
                  <a:pt x="1271786" y="175486"/>
                </a:cubicBezTo>
                <a:cubicBezTo>
                  <a:pt x="1267554" y="175486"/>
                  <a:pt x="1263322" y="172212"/>
                  <a:pt x="1259090" y="172212"/>
                </a:cubicBezTo>
                <a:cubicBezTo>
                  <a:pt x="1254857" y="175486"/>
                  <a:pt x="1254857" y="178760"/>
                  <a:pt x="1250625" y="178760"/>
                </a:cubicBezTo>
                <a:cubicBezTo>
                  <a:pt x="1246393" y="175486"/>
                  <a:pt x="1242161" y="172212"/>
                  <a:pt x="1237929" y="172212"/>
                </a:cubicBezTo>
                <a:cubicBezTo>
                  <a:pt x="1233696" y="175486"/>
                  <a:pt x="1233696" y="175486"/>
                  <a:pt x="1233696" y="178760"/>
                </a:cubicBezTo>
                <a:cubicBezTo>
                  <a:pt x="1229464" y="178760"/>
                  <a:pt x="1225232" y="175486"/>
                  <a:pt x="1221000" y="175486"/>
                </a:cubicBezTo>
                <a:cubicBezTo>
                  <a:pt x="1212535" y="178760"/>
                  <a:pt x="1208303" y="178760"/>
                  <a:pt x="1199838" y="178760"/>
                </a:cubicBezTo>
                <a:cubicBezTo>
                  <a:pt x="1199831" y="175486"/>
                  <a:pt x="1195602" y="175486"/>
                  <a:pt x="1191374" y="175486"/>
                </a:cubicBezTo>
                <a:cubicBezTo>
                  <a:pt x="1191374" y="172212"/>
                  <a:pt x="1187142" y="168938"/>
                  <a:pt x="1182909" y="168938"/>
                </a:cubicBezTo>
                <a:cubicBezTo>
                  <a:pt x="1178677" y="168938"/>
                  <a:pt x="1174445" y="168938"/>
                  <a:pt x="1165981" y="168938"/>
                </a:cubicBezTo>
                <a:cubicBezTo>
                  <a:pt x="1140587" y="165663"/>
                  <a:pt x="1119426" y="172212"/>
                  <a:pt x="1098265" y="168938"/>
                </a:cubicBezTo>
                <a:cubicBezTo>
                  <a:pt x="1089800" y="172212"/>
                  <a:pt x="1081336" y="172212"/>
                  <a:pt x="1072871" y="172212"/>
                </a:cubicBezTo>
                <a:lnTo>
                  <a:pt x="1068639" y="168938"/>
                </a:lnTo>
                <a:cubicBezTo>
                  <a:pt x="1060175" y="168938"/>
                  <a:pt x="1055943" y="168938"/>
                  <a:pt x="1047478" y="168938"/>
                </a:cubicBezTo>
                <a:cubicBezTo>
                  <a:pt x="1047474" y="165663"/>
                  <a:pt x="1047346" y="165663"/>
                  <a:pt x="1043246" y="165663"/>
                </a:cubicBezTo>
                <a:cubicBezTo>
                  <a:pt x="1043246" y="168938"/>
                  <a:pt x="1043246" y="168938"/>
                  <a:pt x="1039014" y="172212"/>
                </a:cubicBezTo>
                <a:cubicBezTo>
                  <a:pt x="1030549" y="172212"/>
                  <a:pt x="1005156" y="168938"/>
                  <a:pt x="988227" y="168938"/>
                </a:cubicBezTo>
                <a:cubicBezTo>
                  <a:pt x="983994" y="172189"/>
                  <a:pt x="983965" y="168938"/>
                  <a:pt x="975530" y="168938"/>
                </a:cubicBezTo>
                <a:cubicBezTo>
                  <a:pt x="971298" y="172212"/>
                  <a:pt x="967066" y="172212"/>
                  <a:pt x="962833" y="172212"/>
                </a:cubicBezTo>
                <a:cubicBezTo>
                  <a:pt x="950137" y="175486"/>
                  <a:pt x="937440" y="175486"/>
                  <a:pt x="928976" y="175486"/>
                </a:cubicBezTo>
                <a:lnTo>
                  <a:pt x="916279" y="175486"/>
                </a:lnTo>
                <a:cubicBezTo>
                  <a:pt x="912047" y="172212"/>
                  <a:pt x="907814" y="172212"/>
                  <a:pt x="903582" y="168938"/>
                </a:cubicBezTo>
                <a:cubicBezTo>
                  <a:pt x="903582" y="172212"/>
                  <a:pt x="903582" y="172212"/>
                  <a:pt x="903582" y="175486"/>
                </a:cubicBezTo>
                <a:cubicBezTo>
                  <a:pt x="899350" y="178760"/>
                  <a:pt x="899350" y="172212"/>
                  <a:pt x="890885" y="168938"/>
                </a:cubicBezTo>
                <a:cubicBezTo>
                  <a:pt x="890886" y="172212"/>
                  <a:pt x="890886" y="172212"/>
                  <a:pt x="890885" y="175486"/>
                </a:cubicBezTo>
                <a:cubicBezTo>
                  <a:pt x="886653" y="172212"/>
                  <a:pt x="882421" y="172212"/>
                  <a:pt x="873957" y="168938"/>
                </a:cubicBezTo>
                <a:cubicBezTo>
                  <a:pt x="873957" y="172212"/>
                  <a:pt x="873957" y="172212"/>
                  <a:pt x="873957" y="175486"/>
                </a:cubicBezTo>
                <a:cubicBezTo>
                  <a:pt x="873935" y="175486"/>
                  <a:pt x="869714" y="175486"/>
                  <a:pt x="865492" y="175486"/>
                </a:cubicBezTo>
                <a:cubicBezTo>
                  <a:pt x="865492" y="172212"/>
                  <a:pt x="865492" y="172212"/>
                  <a:pt x="861260" y="168938"/>
                </a:cubicBezTo>
                <a:cubicBezTo>
                  <a:pt x="857028" y="168938"/>
                  <a:pt x="852795" y="175486"/>
                  <a:pt x="844331" y="172212"/>
                </a:cubicBezTo>
                <a:cubicBezTo>
                  <a:pt x="844331" y="172208"/>
                  <a:pt x="844331" y="172094"/>
                  <a:pt x="844331" y="168938"/>
                </a:cubicBezTo>
                <a:cubicBezTo>
                  <a:pt x="840099" y="172212"/>
                  <a:pt x="840099" y="172212"/>
                  <a:pt x="835866" y="172212"/>
                </a:cubicBezTo>
                <a:cubicBezTo>
                  <a:pt x="835867" y="172208"/>
                  <a:pt x="835867" y="172094"/>
                  <a:pt x="835866" y="168938"/>
                </a:cubicBezTo>
                <a:cubicBezTo>
                  <a:pt x="806241" y="165663"/>
                  <a:pt x="776615" y="172212"/>
                  <a:pt x="759686" y="175486"/>
                </a:cubicBezTo>
                <a:cubicBezTo>
                  <a:pt x="746989" y="172212"/>
                  <a:pt x="708900" y="175486"/>
                  <a:pt x="687739" y="172212"/>
                </a:cubicBezTo>
                <a:cubicBezTo>
                  <a:pt x="687738" y="172208"/>
                  <a:pt x="687738" y="172094"/>
                  <a:pt x="687739" y="168938"/>
                </a:cubicBezTo>
                <a:cubicBezTo>
                  <a:pt x="675042" y="172212"/>
                  <a:pt x="662345" y="172212"/>
                  <a:pt x="649648" y="172212"/>
                </a:cubicBezTo>
                <a:cubicBezTo>
                  <a:pt x="649648" y="172208"/>
                  <a:pt x="649648" y="172094"/>
                  <a:pt x="649648" y="168938"/>
                </a:cubicBezTo>
                <a:cubicBezTo>
                  <a:pt x="632719" y="172212"/>
                  <a:pt x="620023" y="172212"/>
                  <a:pt x="611558" y="168938"/>
                </a:cubicBezTo>
                <a:cubicBezTo>
                  <a:pt x="607326" y="172212"/>
                  <a:pt x="603094" y="172212"/>
                  <a:pt x="598862" y="172212"/>
                </a:cubicBezTo>
                <a:cubicBezTo>
                  <a:pt x="590397" y="175486"/>
                  <a:pt x="586165" y="175486"/>
                  <a:pt x="581933" y="175486"/>
                </a:cubicBezTo>
                <a:cubicBezTo>
                  <a:pt x="565004" y="172212"/>
                  <a:pt x="552307" y="175486"/>
                  <a:pt x="539610" y="175486"/>
                </a:cubicBezTo>
                <a:cubicBezTo>
                  <a:pt x="539605" y="172212"/>
                  <a:pt x="539462" y="172212"/>
                  <a:pt x="535378" y="172212"/>
                </a:cubicBezTo>
                <a:lnTo>
                  <a:pt x="518449" y="175486"/>
                </a:lnTo>
                <a:cubicBezTo>
                  <a:pt x="509985" y="175486"/>
                  <a:pt x="505752" y="178760"/>
                  <a:pt x="501520" y="178760"/>
                </a:cubicBezTo>
                <a:cubicBezTo>
                  <a:pt x="497288" y="175486"/>
                  <a:pt x="497288" y="175486"/>
                  <a:pt x="493056" y="175486"/>
                </a:cubicBezTo>
                <a:cubicBezTo>
                  <a:pt x="488824" y="172212"/>
                  <a:pt x="484591" y="172212"/>
                  <a:pt x="480359" y="172212"/>
                </a:cubicBezTo>
                <a:cubicBezTo>
                  <a:pt x="480359" y="172208"/>
                  <a:pt x="480359" y="172094"/>
                  <a:pt x="480359" y="168938"/>
                </a:cubicBezTo>
                <a:cubicBezTo>
                  <a:pt x="476127" y="168938"/>
                  <a:pt x="476127" y="168938"/>
                  <a:pt x="471895" y="168938"/>
                </a:cubicBezTo>
                <a:lnTo>
                  <a:pt x="463430" y="168938"/>
                </a:lnTo>
                <a:cubicBezTo>
                  <a:pt x="450733" y="162389"/>
                  <a:pt x="429572" y="168938"/>
                  <a:pt x="425340" y="168938"/>
                </a:cubicBezTo>
                <a:cubicBezTo>
                  <a:pt x="404179" y="168938"/>
                  <a:pt x="383018" y="168938"/>
                  <a:pt x="361857" y="168938"/>
                </a:cubicBezTo>
                <a:cubicBezTo>
                  <a:pt x="357624" y="168938"/>
                  <a:pt x="357624" y="168938"/>
                  <a:pt x="357624" y="168938"/>
                </a:cubicBezTo>
                <a:cubicBezTo>
                  <a:pt x="349160" y="172212"/>
                  <a:pt x="340695" y="172212"/>
                  <a:pt x="332231" y="175486"/>
                </a:cubicBezTo>
                <a:cubicBezTo>
                  <a:pt x="323767" y="172212"/>
                  <a:pt x="319534" y="172212"/>
                  <a:pt x="311070" y="172212"/>
                </a:cubicBezTo>
                <a:cubicBezTo>
                  <a:pt x="311070" y="172208"/>
                  <a:pt x="311070" y="172094"/>
                  <a:pt x="311070" y="168938"/>
                </a:cubicBezTo>
                <a:cubicBezTo>
                  <a:pt x="289909" y="168938"/>
                  <a:pt x="272980" y="168938"/>
                  <a:pt x="251819" y="168938"/>
                </a:cubicBezTo>
                <a:cubicBezTo>
                  <a:pt x="243354" y="168938"/>
                  <a:pt x="234890" y="168938"/>
                  <a:pt x="226425" y="168938"/>
                </a:cubicBezTo>
                <a:cubicBezTo>
                  <a:pt x="217961" y="168938"/>
                  <a:pt x="209496" y="168938"/>
                  <a:pt x="201032" y="168938"/>
                </a:cubicBezTo>
                <a:lnTo>
                  <a:pt x="193625" y="170165"/>
                </a:lnTo>
                <a:cubicBezTo>
                  <a:pt x="179871" y="168938"/>
                  <a:pt x="167174" y="168938"/>
                  <a:pt x="154477" y="168938"/>
                </a:cubicBezTo>
                <a:lnTo>
                  <a:pt x="146013" y="168938"/>
                </a:lnTo>
                <a:cubicBezTo>
                  <a:pt x="137548" y="172212"/>
                  <a:pt x="133316" y="172212"/>
                  <a:pt x="129084" y="172212"/>
                </a:cubicBezTo>
                <a:cubicBezTo>
                  <a:pt x="124852" y="175486"/>
                  <a:pt x="120619" y="172212"/>
                  <a:pt x="116387" y="172212"/>
                </a:cubicBezTo>
                <a:cubicBezTo>
                  <a:pt x="103691" y="175486"/>
                  <a:pt x="95226" y="178760"/>
                  <a:pt x="82529" y="178760"/>
                </a:cubicBezTo>
                <a:cubicBezTo>
                  <a:pt x="82529" y="178780"/>
                  <a:pt x="82492" y="182034"/>
                  <a:pt x="69833" y="182034"/>
                </a:cubicBezTo>
                <a:cubicBezTo>
                  <a:pt x="61368" y="178760"/>
                  <a:pt x="48672" y="175486"/>
                  <a:pt x="35975" y="175486"/>
                </a:cubicBezTo>
                <a:lnTo>
                  <a:pt x="35975" y="168938"/>
                </a:lnTo>
                <a:lnTo>
                  <a:pt x="26452" y="168528"/>
                </a:lnTo>
                <a:cubicBezTo>
                  <a:pt x="25394" y="167300"/>
                  <a:pt x="25394" y="165663"/>
                  <a:pt x="23278" y="165663"/>
                </a:cubicBezTo>
                <a:cubicBezTo>
                  <a:pt x="19046" y="162389"/>
                  <a:pt x="10581" y="162389"/>
                  <a:pt x="2117" y="165663"/>
                </a:cubicBezTo>
                <a:cubicBezTo>
                  <a:pt x="2117" y="132036"/>
                  <a:pt x="2117" y="103563"/>
                  <a:pt x="2117" y="79454"/>
                </a:cubicBezTo>
                <a:lnTo>
                  <a:pt x="0" y="79454"/>
                </a:lnTo>
                <a:cubicBezTo>
                  <a:pt x="0" y="14552"/>
                  <a:pt x="0" y="14552"/>
                  <a:pt x="0" y="14552"/>
                </a:cubicBezTo>
                <a:cubicBezTo>
                  <a:pt x="8464" y="14552"/>
                  <a:pt x="12697" y="14552"/>
                  <a:pt x="16929" y="14552"/>
                </a:cubicBezTo>
                <a:cubicBezTo>
                  <a:pt x="21161" y="14552"/>
                  <a:pt x="21161" y="14552"/>
                  <a:pt x="25393" y="14552"/>
                </a:cubicBezTo>
                <a:cubicBezTo>
                  <a:pt x="29626" y="11278"/>
                  <a:pt x="33858" y="14552"/>
                  <a:pt x="42322" y="14552"/>
                </a:cubicBezTo>
                <a:lnTo>
                  <a:pt x="50787" y="11278"/>
                </a:lnTo>
                <a:cubicBezTo>
                  <a:pt x="55019" y="11278"/>
                  <a:pt x="55019" y="4730"/>
                  <a:pt x="59251" y="4730"/>
                </a:cubicBezTo>
                <a:lnTo>
                  <a:pt x="61963" y="10306"/>
                </a:lnTo>
                <a:cubicBezTo>
                  <a:pt x="64542" y="12301"/>
                  <a:pt x="67716" y="5548"/>
                  <a:pt x="80412" y="8004"/>
                </a:cubicBezTo>
                <a:cubicBezTo>
                  <a:pt x="84645" y="8004"/>
                  <a:pt x="80412" y="14552"/>
                  <a:pt x="93109" y="14552"/>
                </a:cubicBezTo>
                <a:lnTo>
                  <a:pt x="100515" y="14143"/>
                </a:lnTo>
                <a:cubicBezTo>
                  <a:pt x="105806" y="11278"/>
                  <a:pt x="110038" y="11278"/>
                  <a:pt x="114270" y="11278"/>
                </a:cubicBezTo>
                <a:cubicBezTo>
                  <a:pt x="114270" y="11281"/>
                  <a:pt x="114270" y="11388"/>
                  <a:pt x="114270" y="14552"/>
                </a:cubicBezTo>
                <a:cubicBezTo>
                  <a:pt x="131199" y="14552"/>
                  <a:pt x="148128" y="14552"/>
                  <a:pt x="165057" y="14552"/>
                </a:cubicBezTo>
                <a:lnTo>
                  <a:pt x="169289" y="11278"/>
                </a:lnTo>
                <a:cubicBezTo>
                  <a:pt x="177754" y="11278"/>
                  <a:pt x="186218" y="11278"/>
                  <a:pt x="194683" y="11278"/>
                </a:cubicBezTo>
                <a:cubicBezTo>
                  <a:pt x="198915" y="11278"/>
                  <a:pt x="203147" y="11278"/>
                  <a:pt x="203147" y="14552"/>
                </a:cubicBezTo>
                <a:cubicBezTo>
                  <a:pt x="211612" y="11278"/>
                  <a:pt x="215844" y="11278"/>
                  <a:pt x="220076" y="11278"/>
                </a:cubicBezTo>
                <a:cubicBezTo>
                  <a:pt x="224308" y="8004"/>
                  <a:pt x="228541" y="11278"/>
                  <a:pt x="232773" y="11278"/>
                </a:cubicBezTo>
                <a:cubicBezTo>
                  <a:pt x="232773" y="8004"/>
                  <a:pt x="232773" y="8004"/>
                  <a:pt x="232773" y="4730"/>
                </a:cubicBezTo>
                <a:cubicBezTo>
                  <a:pt x="245469" y="8004"/>
                  <a:pt x="258166" y="8004"/>
                  <a:pt x="270863" y="8004"/>
                </a:cubicBezTo>
                <a:cubicBezTo>
                  <a:pt x="270863" y="7985"/>
                  <a:pt x="270876" y="4720"/>
                  <a:pt x="275095" y="1455"/>
                </a:cubicBezTo>
                <a:cubicBezTo>
                  <a:pt x="279327" y="4730"/>
                  <a:pt x="283559" y="4730"/>
                  <a:pt x="287792" y="4730"/>
                </a:cubicBezTo>
                <a:cubicBezTo>
                  <a:pt x="287792" y="4725"/>
                  <a:pt x="287792" y="4602"/>
                  <a:pt x="287792" y="1455"/>
                </a:cubicBezTo>
                <a:cubicBezTo>
                  <a:pt x="287797" y="1455"/>
                  <a:pt x="287935" y="1455"/>
                  <a:pt x="292024" y="1455"/>
                </a:cubicBezTo>
                <a:cubicBezTo>
                  <a:pt x="292024" y="4730"/>
                  <a:pt x="292024" y="8004"/>
                  <a:pt x="296256" y="8004"/>
                </a:cubicBezTo>
                <a:cubicBezTo>
                  <a:pt x="296273" y="8004"/>
                  <a:pt x="300497" y="8004"/>
                  <a:pt x="304721" y="8004"/>
                </a:cubicBezTo>
                <a:cubicBezTo>
                  <a:pt x="321650" y="11278"/>
                  <a:pt x="334346" y="11278"/>
                  <a:pt x="351275" y="11278"/>
                </a:cubicBezTo>
                <a:cubicBezTo>
                  <a:pt x="355507" y="11278"/>
                  <a:pt x="351275" y="8004"/>
                  <a:pt x="363972" y="4730"/>
                </a:cubicBezTo>
                <a:lnTo>
                  <a:pt x="389365" y="8004"/>
                </a:lnTo>
                <a:lnTo>
                  <a:pt x="410526" y="11278"/>
                </a:lnTo>
                <a:cubicBezTo>
                  <a:pt x="410526" y="11281"/>
                  <a:pt x="410526" y="11388"/>
                  <a:pt x="410526" y="14552"/>
                </a:cubicBezTo>
                <a:lnTo>
                  <a:pt x="423223" y="11278"/>
                </a:lnTo>
                <a:cubicBezTo>
                  <a:pt x="427455" y="11278"/>
                  <a:pt x="431688" y="11278"/>
                  <a:pt x="440152" y="14552"/>
                </a:cubicBezTo>
                <a:cubicBezTo>
                  <a:pt x="444384" y="11278"/>
                  <a:pt x="448616" y="11278"/>
                  <a:pt x="452849" y="11278"/>
                </a:cubicBezTo>
                <a:cubicBezTo>
                  <a:pt x="452853" y="8004"/>
                  <a:pt x="452984" y="8004"/>
                  <a:pt x="457081" y="8004"/>
                </a:cubicBezTo>
                <a:cubicBezTo>
                  <a:pt x="457081" y="11278"/>
                  <a:pt x="457081" y="11278"/>
                  <a:pt x="461313" y="14552"/>
                </a:cubicBezTo>
                <a:lnTo>
                  <a:pt x="474010" y="11278"/>
                </a:lnTo>
                <a:cubicBezTo>
                  <a:pt x="482474" y="11278"/>
                  <a:pt x="490939" y="8004"/>
                  <a:pt x="499403" y="8004"/>
                </a:cubicBezTo>
                <a:cubicBezTo>
                  <a:pt x="499403" y="7999"/>
                  <a:pt x="499403" y="7876"/>
                  <a:pt x="499403" y="4730"/>
                </a:cubicBezTo>
                <a:cubicBezTo>
                  <a:pt x="503635" y="8004"/>
                  <a:pt x="507868" y="8004"/>
                  <a:pt x="507868" y="11278"/>
                </a:cubicBezTo>
                <a:cubicBezTo>
                  <a:pt x="524797" y="11278"/>
                  <a:pt x="529029" y="11278"/>
                  <a:pt x="529029" y="1455"/>
                </a:cubicBezTo>
                <a:cubicBezTo>
                  <a:pt x="537493" y="4730"/>
                  <a:pt x="541726" y="4730"/>
                  <a:pt x="545958" y="1455"/>
                </a:cubicBezTo>
                <a:cubicBezTo>
                  <a:pt x="554422" y="8004"/>
                  <a:pt x="558655" y="11278"/>
                  <a:pt x="562887" y="14552"/>
                </a:cubicBezTo>
                <a:lnTo>
                  <a:pt x="571351" y="11278"/>
                </a:lnTo>
                <a:cubicBezTo>
                  <a:pt x="571351" y="11281"/>
                  <a:pt x="571351" y="11388"/>
                  <a:pt x="571351" y="14552"/>
                </a:cubicBezTo>
                <a:cubicBezTo>
                  <a:pt x="579816" y="14552"/>
                  <a:pt x="579816" y="14552"/>
                  <a:pt x="592512" y="14552"/>
                </a:cubicBezTo>
                <a:cubicBezTo>
                  <a:pt x="596745" y="8004"/>
                  <a:pt x="596745" y="17826"/>
                  <a:pt x="617906" y="14552"/>
                </a:cubicBezTo>
                <a:cubicBezTo>
                  <a:pt x="622138" y="14552"/>
                  <a:pt x="626370" y="14552"/>
                  <a:pt x="630602" y="14552"/>
                </a:cubicBezTo>
                <a:cubicBezTo>
                  <a:pt x="634835" y="14552"/>
                  <a:pt x="634835" y="14552"/>
                  <a:pt x="639067" y="14552"/>
                </a:cubicBezTo>
                <a:cubicBezTo>
                  <a:pt x="643299" y="11278"/>
                  <a:pt x="643299" y="11278"/>
                  <a:pt x="647531" y="14552"/>
                </a:cubicBezTo>
                <a:cubicBezTo>
                  <a:pt x="655996" y="14552"/>
                  <a:pt x="660228" y="11278"/>
                  <a:pt x="664460" y="11278"/>
                </a:cubicBezTo>
                <a:cubicBezTo>
                  <a:pt x="664460" y="11281"/>
                  <a:pt x="664460" y="11388"/>
                  <a:pt x="664460" y="14552"/>
                </a:cubicBezTo>
                <a:cubicBezTo>
                  <a:pt x="668693" y="14552"/>
                  <a:pt x="672925" y="17826"/>
                  <a:pt x="677157" y="17826"/>
                </a:cubicBezTo>
                <a:cubicBezTo>
                  <a:pt x="677157" y="14552"/>
                  <a:pt x="681389" y="14552"/>
                  <a:pt x="681389" y="11278"/>
                </a:cubicBezTo>
                <a:cubicBezTo>
                  <a:pt x="694086" y="11278"/>
                  <a:pt x="702550" y="11278"/>
                  <a:pt x="711015" y="11278"/>
                </a:cubicBezTo>
                <a:cubicBezTo>
                  <a:pt x="711015" y="11281"/>
                  <a:pt x="711015" y="11388"/>
                  <a:pt x="711015" y="14552"/>
                </a:cubicBezTo>
                <a:lnTo>
                  <a:pt x="719479" y="11278"/>
                </a:lnTo>
                <a:cubicBezTo>
                  <a:pt x="719479" y="11281"/>
                  <a:pt x="719479" y="11388"/>
                  <a:pt x="719479" y="14552"/>
                </a:cubicBezTo>
                <a:cubicBezTo>
                  <a:pt x="723712" y="11278"/>
                  <a:pt x="723712" y="8004"/>
                  <a:pt x="723712" y="4730"/>
                </a:cubicBezTo>
                <a:cubicBezTo>
                  <a:pt x="732176" y="8004"/>
                  <a:pt x="736408" y="8004"/>
                  <a:pt x="744873" y="8004"/>
                </a:cubicBezTo>
                <a:cubicBezTo>
                  <a:pt x="744889" y="7965"/>
                  <a:pt x="749130" y="-1812"/>
                  <a:pt x="761802" y="1455"/>
                </a:cubicBezTo>
                <a:cubicBezTo>
                  <a:pt x="761807" y="1455"/>
                  <a:pt x="761957" y="1455"/>
                  <a:pt x="766034" y="1455"/>
                </a:cubicBezTo>
                <a:cubicBezTo>
                  <a:pt x="770266" y="1455"/>
                  <a:pt x="774498" y="1455"/>
                  <a:pt x="778731" y="1455"/>
                </a:cubicBezTo>
                <a:lnTo>
                  <a:pt x="786137" y="2683"/>
                </a:lnTo>
                <a:cubicBezTo>
                  <a:pt x="799892" y="1455"/>
                  <a:pt x="808356" y="1455"/>
                  <a:pt x="821053" y="1455"/>
                </a:cubicBezTo>
                <a:cubicBezTo>
                  <a:pt x="833750" y="4730"/>
                  <a:pt x="837982" y="4730"/>
                  <a:pt x="842214" y="4730"/>
                </a:cubicBezTo>
                <a:lnTo>
                  <a:pt x="854911" y="4730"/>
                </a:lnTo>
                <a:cubicBezTo>
                  <a:pt x="871840" y="4730"/>
                  <a:pt x="888769" y="4730"/>
                  <a:pt x="905698" y="4730"/>
                </a:cubicBezTo>
                <a:cubicBezTo>
                  <a:pt x="918394" y="1455"/>
                  <a:pt x="931091" y="1455"/>
                  <a:pt x="948020" y="1455"/>
                </a:cubicBezTo>
                <a:cubicBezTo>
                  <a:pt x="956484" y="4730"/>
                  <a:pt x="960716" y="4730"/>
                  <a:pt x="969181" y="4730"/>
                </a:cubicBezTo>
                <a:cubicBezTo>
                  <a:pt x="969181" y="4725"/>
                  <a:pt x="969181" y="4602"/>
                  <a:pt x="969181" y="1455"/>
                </a:cubicBezTo>
                <a:cubicBezTo>
                  <a:pt x="973413" y="4730"/>
                  <a:pt x="977645" y="4730"/>
                  <a:pt x="981878" y="4730"/>
                </a:cubicBezTo>
                <a:lnTo>
                  <a:pt x="986110" y="1455"/>
                </a:lnTo>
                <a:cubicBezTo>
                  <a:pt x="990342" y="1455"/>
                  <a:pt x="990342" y="1455"/>
                  <a:pt x="994574" y="1455"/>
                </a:cubicBezTo>
                <a:cubicBezTo>
                  <a:pt x="994574" y="1455"/>
                  <a:pt x="998807" y="4730"/>
                  <a:pt x="998806" y="8004"/>
                </a:cubicBezTo>
                <a:cubicBezTo>
                  <a:pt x="1003039" y="8004"/>
                  <a:pt x="1007271" y="11278"/>
                  <a:pt x="1011503" y="11278"/>
                </a:cubicBezTo>
                <a:cubicBezTo>
                  <a:pt x="1015735" y="8004"/>
                  <a:pt x="1015735" y="8004"/>
                  <a:pt x="1015735" y="1455"/>
                </a:cubicBezTo>
                <a:cubicBezTo>
                  <a:pt x="1028432" y="1455"/>
                  <a:pt x="1041129" y="1455"/>
                  <a:pt x="1053826" y="1455"/>
                </a:cubicBezTo>
                <a:cubicBezTo>
                  <a:pt x="1053826" y="4730"/>
                  <a:pt x="1053826" y="8004"/>
                  <a:pt x="1053826" y="11278"/>
                </a:cubicBezTo>
                <a:cubicBezTo>
                  <a:pt x="1062290" y="8004"/>
                  <a:pt x="1066522" y="8004"/>
                  <a:pt x="1070754" y="4730"/>
                </a:cubicBezTo>
                <a:cubicBezTo>
                  <a:pt x="1070754" y="8004"/>
                  <a:pt x="1070754" y="8004"/>
                  <a:pt x="1074987" y="11278"/>
                </a:cubicBezTo>
                <a:cubicBezTo>
                  <a:pt x="1079219" y="11278"/>
                  <a:pt x="1079219" y="8004"/>
                  <a:pt x="1083451" y="8004"/>
                </a:cubicBezTo>
                <a:cubicBezTo>
                  <a:pt x="1096148" y="8004"/>
                  <a:pt x="1100380" y="11278"/>
                  <a:pt x="1108845" y="11278"/>
                </a:cubicBezTo>
                <a:cubicBezTo>
                  <a:pt x="1108845" y="11249"/>
                  <a:pt x="1108883" y="8004"/>
                  <a:pt x="1117309" y="8004"/>
                </a:cubicBezTo>
                <a:cubicBezTo>
                  <a:pt x="1117309" y="11278"/>
                  <a:pt x="1121541" y="11278"/>
                  <a:pt x="1121541" y="14552"/>
                </a:cubicBezTo>
                <a:cubicBezTo>
                  <a:pt x="1125773" y="14552"/>
                  <a:pt x="1125773" y="14552"/>
                  <a:pt x="1130006" y="14552"/>
                </a:cubicBezTo>
                <a:cubicBezTo>
                  <a:pt x="1142702" y="14552"/>
                  <a:pt x="1146935" y="14552"/>
                  <a:pt x="1155399" y="14552"/>
                </a:cubicBezTo>
                <a:cubicBezTo>
                  <a:pt x="1172328" y="11278"/>
                  <a:pt x="1185025" y="14552"/>
                  <a:pt x="1197722" y="14552"/>
                </a:cubicBezTo>
                <a:cubicBezTo>
                  <a:pt x="1206186" y="11278"/>
                  <a:pt x="1218883" y="11278"/>
                  <a:pt x="1227347" y="14552"/>
                </a:cubicBezTo>
                <a:cubicBezTo>
                  <a:pt x="1227347" y="14528"/>
                  <a:pt x="1227393" y="11278"/>
                  <a:pt x="1240044" y="11278"/>
                </a:cubicBezTo>
                <a:cubicBezTo>
                  <a:pt x="1240044" y="11281"/>
                  <a:pt x="1240044" y="11388"/>
                  <a:pt x="1240044" y="14552"/>
                </a:cubicBezTo>
                <a:cubicBezTo>
                  <a:pt x="1240051" y="14552"/>
                  <a:pt x="1240222" y="14552"/>
                  <a:pt x="1244276" y="14552"/>
                </a:cubicBezTo>
                <a:cubicBezTo>
                  <a:pt x="1244281" y="11278"/>
                  <a:pt x="1244423" y="11278"/>
                  <a:pt x="1248508" y="11278"/>
                </a:cubicBezTo>
                <a:cubicBezTo>
                  <a:pt x="1248508" y="11281"/>
                  <a:pt x="1248508" y="11388"/>
                  <a:pt x="1248508" y="14552"/>
                </a:cubicBezTo>
                <a:cubicBezTo>
                  <a:pt x="1248538" y="14552"/>
                  <a:pt x="1252755" y="14552"/>
                  <a:pt x="1256973" y="14552"/>
                </a:cubicBezTo>
                <a:cubicBezTo>
                  <a:pt x="1265437" y="14552"/>
                  <a:pt x="1278134" y="14552"/>
                  <a:pt x="1286598" y="14552"/>
                </a:cubicBezTo>
                <a:cubicBezTo>
                  <a:pt x="1286598" y="11278"/>
                  <a:pt x="1290831" y="8004"/>
                  <a:pt x="1290830" y="4730"/>
                </a:cubicBezTo>
                <a:cubicBezTo>
                  <a:pt x="1299295" y="4730"/>
                  <a:pt x="1311992" y="4730"/>
                  <a:pt x="1320456" y="4730"/>
                </a:cubicBezTo>
                <a:cubicBezTo>
                  <a:pt x="1320456" y="4725"/>
                  <a:pt x="1320456" y="4602"/>
                  <a:pt x="1320456" y="1455"/>
                </a:cubicBezTo>
                <a:lnTo>
                  <a:pt x="1333153" y="4730"/>
                </a:lnTo>
                <a:lnTo>
                  <a:pt x="1342676" y="3093"/>
                </a:lnTo>
                <a:cubicBezTo>
                  <a:pt x="1343733" y="3911"/>
                  <a:pt x="1343733" y="4730"/>
                  <a:pt x="1345850" y="4730"/>
                </a:cubicBezTo>
                <a:cubicBezTo>
                  <a:pt x="1354314" y="4730"/>
                  <a:pt x="1358546" y="4730"/>
                  <a:pt x="1362779" y="4730"/>
                </a:cubicBezTo>
                <a:cubicBezTo>
                  <a:pt x="1367011" y="8004"/>
                  <a:pt x="1367011" y="8004"/>
                  <a:pt x="1367011" y="11278"/>
                </a:cubicBezTo>
                <a:cubicBezTo>
                  <a:pt x="1396636" y="11278"/>
                  <a:pt x="1422030" y="14552"/>
                  <a:pt x="1451655" y="14552"/>
                </a:cubicBezTo>
                <a:cubicBezTo>
                  <a:pt x="1455888" y="14552"/>
                  <a:pt x="1455888" y="8004"/>
                  <a:pt x="1464352" y="8004"/>
                </a:cubicBezTo>
                <a:cubicBezTo>
                  <a:pt x="1464352" y="11278"/>
                  <a:pt x="1468584" y="11278"/>
                  <a:pt x="1468584" y="14552"/>
                </a:cubicBezTo>
                <a:cubicBezTo>
                  <a:pt x="1485513" y="14552"/>
                  <a:pt x="1481281" y="8004"/>
                  <a:pt x="1485513" y="8004"/>
                </a:cubicBezTo>
                <a:cubicBezTo>
                  <a:pt x="1489745" y="8004"/>
                  <a:pt x="1493978" y="11278"/>
                  <a:pt x="1498210" y="11278"/>
                </a:cubicBezTo>
                <a:lnTo>
                  <a:pt x="1510907" y="11278"/>
                </a:lnTo>
                <a:cubicBezTo>
                  <a:pt x="1510907" y="11281"/>
                  <a:pt x="1510907" y="11388"/>
                  <a:pt x="1510907" y="14552"/>
                </a:cubicBezTo>
                <a:cubicBezTo>
                  <a:pt x="1523603" y="11278"/>
                  <a:pt x="1540532" y="14552"/>
                  <a:pt x="1561693" y="11278"/>
                </a:cubicBezTo>
                <a:cubicBezTo>
                  <a:pt x="1565926" y="8004"/>
                  <a:pt x="1565926" y="11278"/>
                  <a:pt x="1570158" y="11278"/>
                </a:cubicBezTo>
                <a:cubicBezTo>
                  <a:pt x="1578622" y="11278"/>
                  <a:pt x="1587087" y="11278"/>
                  <a:pt x="1599783" y="11278"/>
                </a:cubicBezTo>
                <a:cubicBezTo>
                  <a:pt x="1599783" y="11281"/>
                  <a:pt x="1599783" y="11388"/>
                  <a:pt x="1599783" y="14552"/>
                </a:cubicBezTo>
                <a:cubicBezTo>
                  <a:pt x="1608248" y="11278"/>
                  <a:pt x="1612480" y="11278"/>
                  <a:pt x="1616712" y="14552"/>
                </a:cubicBezTo>
                <a:cubicBezTo>
                  <a:pt x="1616731" y="14523"/>
                  <a:pt x="1620963" y="8011"/>
                  <a:pt x="1629409" y="11278"/>
                </a:cubicBezTo>
                <a:cubicBezTo>
                  <a:pt x="1629409" y="11281"/>
                  <a:pt x="1629409" y="11388"/>
                  <a:pt x="1629409" y="14552"/>
                </a:cubicBezTo>
                <a:cubicBezTo>
                  <a:pt x="1633641" y="14552"/>
                  <a:pt x="1637873" y="14552"/>
                  <a:pt x="1642106" y="14552"/>
                </a:cubicBezTo>
                <a:cubicBezTo>
                  <a:pt x="1650570" y="14552"/>
                  <a:pt x="1642106" y="17826"/>
                  <a:pt x="1646338" y="14552"/>
                </a:cubicBezTo>
                <a:cubicBezTo>
                  <a:pt x="1650570" y="14552"/>
                  <a:pt x="1654802" y="14552"/>
                  <a:pt x="1659035" y="14552"/>
                </a:cubicBezTo>
                <a:cubicBezTo>
                  <a:pt x="1667499" y="11278"/>
                  <a:pt x="1675964" y="8004"/>
                  <a:pt x="1684428" y="8004"/>
                </a:cubicBezTo>
                <a:cubicBezTo>
                  <a:pt x="1684438" y="8012"/>
                  <a:pt x="1688665" y="11278"/>
                  <a:pt x="1692892" y="11278"/>
                </a:cubicBezTo>
                <a:cubicBezTo>
                  <a:pt x="1709821" y="4730"/>
                  <a:pt x="1705589" y="8004"/>
                  <a:pt x="1714053" y="8004"/>
                </a:cubicBezTo>
                <a:cubicBezTo>
                  <a:pt x="1714054" y="4730"/>
                  <a:pt x="1714054" y="1455"/>
                  <a:pt x="1718286" y="1455"/>
                </a:cubicBezTo>
                <a:cubicBezTo>
                  <a:pt x="1719344" y="637"/>
                  <a:pt x="1725163" y="228"/>
                  <a:pt x="1733297" y="74"/>
                </a:cubicBezTo>
                <a:close/>
              </a:path>
            </a:pathLst>
          </a:custGeom>
          <a:solidFill>
            <a:schemeClr val="bg2">
              <a:lumMod val="20000"/>
              <a:lumOff val="80000"/>
            </a:schemeClr>
          </a:solid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Tree>
  </p:cSld>
  <p:clrMap bg1="lt1" tx1="dk1" bg2="lt2" tx2="dk2" accent1="accent1" accent2="accent2" accent3="accent3" accent4="accent4" accent5="accent5" accent6="accent6" hlink="hlink" folHlink="folHlink"/>
  <p:sldLayoutIdLst>
    <p:sldLayoutId id="2147483661"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3" r:id="rId10"/>
    <p:sldLayoutId id="2147483674" r:id="rId11"/>
    <p:sldLayoutId id="2147483675"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600" b="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lnSpc>
          <a:spcPct val="90000"/>
        </a:lnSpc>
        <a:spcBef>
          <a:spcPts val="1800"/>
        </a:spcBef>
        <a:buSzPct val="110000"/>
        <a:buFont typeface="Arial" pitchFamily="34" charset="0"/>
        <a:buChar char="▪"/>
        <a:defRPr sz="2400" kern="1200">
          <a:solidFill>
            <a:schemeClr val="tx1"/>
          </a:solidFill>
          <a:latin typeface="+mn-lt"/>
          <a:ea typeface="+mn-ea"/>
          <a:cs typeface="+mn-cs"/>
        </a:defRPr>
      </a:lvl1pPr>
      <a:lvl2pPr marL="682625" indent="-274320" algn="l" defTabSz="914400" rtl="0" eaLnBrk="1" latinLnBrk="0" hangingPunct="1">
        <a:lnSpc>
          <a:spcPct val="90000"/>
        </a:lnSpc>
        <a:spcBef>
          <a:spcPts val="600"/>
        </a:spcBef>
        <a:buSzPct val="110000"/>
        <a:buFont typeface="Arial" pitchFamily="34" charset="0"/>
        <a:buChar char="▪"/>
        <a:defRPr sz="2000" kern="1200">
          <a:solidFill>
            <a:schemeClr val="tx1"/>
          </a:solidFill>
          <a:latin typeface="+mn-lt"/>
          <a:ea typeface="+mn-ea"/>
          <a:cs typeface="+mn-cs"/>
        </a:defRPr>
      </a:lvl2pPr>
      <a:lvl3pPr marL="1097280" indent="-274320" algn="l" defTabSz="914400" rtl="0" eaLnBrk="1" latinLnBrk="0" hangingPunct="1">
        <a:lnSpc>
          <a:spcPct val="90000"/>
        </a:lnSpc>
        <a:spcBef>
          <a:spcPts val="600"/>
        </a:spcBef>
        <a:buSzPct val="110000"/>
        <a:buFont typeface="Arial" pitchFamily="34" charset="0"/>
        <a:buChar char="▪"/>
        <a:defRPr sz="1800" kern="1200">
          <a:solidFill>
            <a:schemeClr val="tx1"/>
          </a:solidFill>
          <a:latin typeface="+mn-lt"/>
          <a:ea typeface="+mn-ea"/>
          <a:cs typeface="+mn-cs"/>
        </a:defRPr>
      </a:lvl3pPr>
      <a:lvl4pPr marL="1508760" indent="-274320" algn="l" defTabSz="914400" rtl="0" eaLnBrk="1" latinLnBrk="0" hangingPunct="1">
        <a:lnSpc>
          <a:spcPct val="90000"/>
        </a:lnSpc>
        <a:spcBef>
          <a:spcPts val="600"/>
        </a:spcBef>
        <a:buSzPct val="110000"/>
        <a:buFont typeface="Arial" pitchFamily="34" charset="0"/>
        <a:buChar char="▪"/>
        <a:defRPr sz="1600" kern="1200">
          <a:solidFill>
            <a:schemeClr val="tx1"/>
          </a:solidFill>
          <a:latin typeface="+mn-lt"/>
          <a:ea typeface="+mn-ea"/>
          <a:cs typeface="+mn-cs"/>
        </a:defRPr>
      </a:lvl4pPr>
      <a:lvl5pPr marL="1920240" indent="-274320" algn="l" defTabSz="914400" rtl="0" eaLnBrk="1" latinLnBrk="0" hangingPunct="1">
        <a:lnSpc>
          <a:spcPct val="90000"/>
        </a:lnSpc>
        <a:spcBef>
          <a:spcPts val="600"/>
        </a:spcBef>
        <a:buSzPct val="110000"/>
        <a:buFont typeface="Arial" pitchFamily="34" charset="0"/>
        <a:buChar char="▪"/>
        <a:defRPr sz="1600" kern="1200">
          <a:solidFill>
            <a:schemeClr val="tx1"/>
          </a:solidFill>
          <a:latin typeface="+mn-lt"/>
          <a:ea typeface="+mn-ea"/>
          <a:cs typeface="+mn-cs"/>
        </a:defRPr>
      </a:lvl5pPr>
      <a:lvl6pPr marL="2331720" indent="-274320" algn="l" defTabSz="914400" rtl="0" eaLnBrk="1" latinLnBrk="0" hangingPunct="1">
        <a:lnSpc>
          <a:spcPct val="90000"/>
        </a:lnSpc>
        <a:spcBef>
          <a:spcPts val="600"/>
        </a:spcBef>
        <a:buSzPct val="110000"/>
        <a:buFont typeface="Arial" pitchFamily="34" charset="0"/>
        <a:buChar char="▪"/>
        <a:defRPr sz="1600" kern="1200">
          <a:solidFill>
            <a:schemeClr val="tx1"/>
          </a:solidFill>
          <a:latin typeface="+mn-lt"/>
          <a:ea typeface="+mn-ea"/>
          <a:cs typeface="+mn-cs"/>
        </a:defRPr>
      </a:lvl6pPr>
      <a:lvl7pPr marL="2743200" indent="-274320" algn="l" defTabSz="914400" rtl="0" eaLnBrk="1" latinLnBrk="0" hangingPunct="1">
        <a:lnSpc>
          <a:spcPct val="90000"/>
        </a:lnSpc>
        <a:spcBef>
          <a:spcPts val="600"/>
        </a:spcBef>
        <a:buSzPct val="110000"/>
        <a:buFont typeface="Arial" pitchFamily="34" charset="0"/>
        <a:buChar char="▪"/>
        <a:defRPr sz="1600" kern="1200">
          <a:solidFill>
            <a:schemeClr val="tx1"/>
          </a:solidFill>
          <a:latin typeface="+mn-lt"/>
          <a:ea typeface="+mn-ea"/>
          <a:cs typeface="+mn-cs"/>
        </a:defRPr>
      </a:lvl7pPr>
      <a:lvl8pPr marL="3154680" indent="-274320" algn="l" defTabSz="914400" rtl="0" eaLnBrk="1" latinLnBrk="0" hangingPunct="1">
        <a:lnSpc>
          <a:spcPct val="90000"/>
        </a:lnSpc>
        <a:spcBef>
          <a:spcPts val="600"/>
        </a:spcBef>
        <a:buSzPct val="110000"/>
        <a:buFont typeface="Arial" pitchFamily="34" charset="0"/>
        <a:buChar char="▪"/>
        <a:defRPr sz="1600" kern="1200">
          <a:solidFill>
            <a:schemeClr val="tx1"/>
          </a:solidFill>
          <a:latin typeface="+mn-lt"/>
          <a:ea typeface="+mn-ea"/>
          <a:cs typeface="+mn-cs"/>
        </a:defRPr>
      </a:lvl8pPr>
      <a:lvl9pPr marL="3566160" indent="-274320" algn="l" defTabSz="914400" rtl="0" eaLnBrk="1" latinLnBrk="0" hangingPunct="1">
        <a:lnSpc>
          <a:spcPct val="90000"/>
        </a:lnSpc>
        <a:spcBef>
          <a:spcPts val="600"/>
        </a:spcBef>
        <a:buSzPct val="110000"/>
        <a:buFont typeface="Arial"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1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jpeg"/><Relationship Id="rId4" Type="http://schemas.openxmlformats.org/officeDocument/2006/relationships/image" Target="../media/image60.jpeg"/></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3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76.png"/></Relationships>
</file>

<file path=ppt/slides/_rels/slide3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80.png"/></Relationships>
</file>

<file path=ppt/slides/_rels/slide3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86.jpeg"/><Relationship Id="rId5" Type="http://schemas.openxmlformats.org/officeDocument/2006/relationships/image" Target="../media/image85.png"/><Relationship Id="rId4" Type="http://schemas.openxmlformats.org/officeDocument/2006/relationships/image" Target="../media/image84.png"/></Relationships>
</file>

<file path=ppt/slides/_rels/slide37.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image" Target="../media/image87.emf"/><Relationship Id="rId1" Type="http://schemas.openxmlformats.org/officeDocument/2006/relationships/slideLayout" Target="../slideLayouts/slideLayout12.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3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39.xml.rels><?xml version="1.0" encoding="UTF-8" standalone="yes"?>
<Relationships xmlns="http://schemas.openxmlformats.org/package/2006/relationships"><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image" Target="../media/image98.png"/><Relationship Id="rId1" Type="http://schemas.openxmlformats.org/officeDocument/2006/relationships/slideLayout" Target="../slideLayouts/slideLayout2.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hyperlink" Target="http://www.google.com/url?sa=i&amp;rct=j&amp;q=&amp;esrc=s&amp;source=images&amp;cd=&amp;cad=rja&amp;uact=8&amp;ved=0ahUKEwid8r_W8qnUAhVFJCYKHWEcDvcQjRwIBw&amp;url=http://misrecetasperuanas1.blogspot.com/2013/06/receta-refresco-de-maracuya.html&amp;psig=AFQjCNEMgJHql3tx2uC_v-67HWKpv1Szbg&amp;ust=1496861734655587" TargetMode="External"/><Relationship Id="rId3" Type="http://schemas.openxmlformats.org/officeDocument/2006/relationships/image" Target="../media/image105.jpeg"/><Relationship Id="rId7" Type="http://schemas.openxmlformats.org/officeDocument/2006/relationships/image" Target="../media/image108.png"/><Relationship Id="rId2" Type="http://schemas.openxmlformats.org/officeDocument/2006/relationships/image" Target="../media/image104.png"/><Relationship Id="rId1" Type="http://schemas.openxmlformats.org/officeDocument/2006/relationships/slideLayout" Target="../slideLayouts/slideLayout2.xml"/><Relationship Id="rId6" Type="http://schemas.openxmlformats.org/officeDocument/2006/relationships/hyperlink" Target="http://www.google.com/url?sa=i&amp;rct=j&amp;q=&amp;esrc=s&amp;source=images&amp;cd=&amp;ved=0ahUKEwiR5Jaa8qnUAhXC2yYKHe8HB1oQjRwIBw&amp;url=http://cienciabio.com/los-beneficios-de-la-piel-de-manzana/&amp;psig=AFQjCNEeC4Ei8mFZX2vPY7ypnO0JjGd9bw&amp;ust=1496861579269071" TargetMode="External"/><Relationship Id="rId5" Type="http://schemas.openxmlformats.org/officeDocument/2006/relationships/image" Target="../media/image107.jpeg"/><Relationship Id="rId10" Type="http://schemas.openxmlformats.org/officeDocument/2006/relationships/image" Target="../media/image110.jpeg"/><Relationship Id="rId4" Type="http://schemas.openxmlformats.org/officeDocument/2006/relationships/image" Target="../media/image106.jpeg"/><Relationship Id="rId9" Type="http://schemas.openxmlformats.org/officeDocument/2006/relationships/image" Target="../media/image109.jpeg"/></Relationships>
</file>

<file path=ppt/slides/_rels/slide41.xml.rels><?xml version="1.0" encoding="UTF-8" standalone="yes"?>
<Relationships xmlns="http://schemas.openxmlformats.org/package/2006/relationships"><Relationship Id="rId3" Type="http://schemas.openxmlformats.org/officeDocument/2006/relationships/image" Target="../media/image112.jpeg"/><Relationship Id="rId7" Type="http://schemas.openxmlformats.org/officeDocument/2006/relationships/image" Target="../media/image116.png"/><Relationship Id="rId2" Type="http://schemas.openxmlformats.org/officeDocument/2006/relationships/image" Target="../media/image111.png"/><Relationship Id="rId1" Type="http://schemas.openxmlformats.org/officeDocument/2006/relationships/slideLayout" Target="../slideLayouts/slideLayout2.xml"/><Relationship Id="rId6" Type="http://schemas.openxmlformats.org/officeDocument/2006/relationships/image" Target="../media/image115.png"/><Relationship Id="rId5" Type="http://schemas.openxmlformats.org/officeDocument/2006/relationships/image" Target="../media/image114.jpeg"/><Relationship Id="rId4" Type="http://schemas.openxmlformats.org/officeDocument/2006/relationships/image" Target="../media/image113.png"/></Relationships>
</file>

<file path=ppt/slides/_rels/slide42.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18.jpeg"/><Relationship Id="rId7" Type="http://schemas.openxmlformats.org/officeDocument/2006/relationships/image" Target="../media/image114.jpeg"/><Relationship Id="rId2" Type="http://schemas.openxmlformats.org/officeDocument/2006/relationships/image" Target="../media/image117.jpeg"/><Relationship Id="rId1" Type="http://schemas.openxmlformats.org/officeDocument/2006/relationships/slideLayout" Target="../slideLayouts/slideLayout2.xml"/><Relationship Id="rId6" Type="http://schemas.openxmlformats.org/officeDocument/2006/relationships/image" Target="../media/image113.png"/><Relationship Id="rId5" Type="http://schemas.openxmlformats.org/officeDocument/2006/relationships/image" Target="../media/image112.jpeg"/><Relationship Id="rId10" Type="http://schemas.openxmlformats.org/officeDocument/2006/relationships/image" Target="../media/image120.png"/><Relationship Id="rId4" Type="http://schemas.openxmlformats.org/officeDocument/2006/relationships/image" Target="../media/image111.png"/><Relationship Id="rId9" Type="http://schemas.openxmlformats.org/officeDocument/2006/relationships/image" Target="../media/image119.png"/></Relationships>
</file>

<file path=ppt/slides/_rels/slide43.xml.rels><?xml version="1.0" encoding="UTF-8" standalone="yes"?>
<Relationships xmlns="http://schemas.openxmlformats.org/package/2006/relationships"><Relationship Id="rId8" Type="http://schemas.openxmlformats.org/officeDocument/2006/relationships/image" Target="../media/image125.png"/><Relationship Id="rId13" Type="http://schemas.openxmlformats.org/officeDocument/2006/relationships/image" Target="../media/image129.png"/><Relationship Id="rId3" Type="http://schemas.openxmlformats.org/officeDocument/2006/relationships/image" Target="../media/image122.jpeg"/><Relationship Id="rId7" Type="http://schemas.openxmlformats.org/officeDocument/2006/relationships/hyperlink" Target="http://www.google.com/url?sa=i&amp;rct=j&amp;q=&amp;esrc=s&amp;source=images&amp;cd=&amp;cad=rja&amp;uact=8&amp;ved=0ahUKEwjVv_vLpJ3UAhUDZlAKHdcBDJUQjRwIBw&amp;url=http://pl.depositphotos.com/6281612/stock-photo-tomato-slice.html&amp;psig=AFQjCNHnfVuELhFr4i6flQhTdE-9pUyxKQ&amp;ust=1496428419419233" TargetMode="External"/><Relationship Id="rId12" Type="http://schemas.openxmlformats.org/officeDocument/2006/relationships/image" Target="../media/image128.png"/><Relationship Id="rId2" Type="http://schemas.openxmlformats.org/officeDocument/2006/relationships/image" Target="../media/image121.png"/><Relationship Id="rId1" Type="http://schemas.openxmlformats.org/officeDocument/2006/relationships/slideLayout" Target="../slideLayouts/slideLayout2.xml"/><Relationship Id="rId6" Type="http://schemas.openxmlformats.org/officeDocument/2006/relationships/image" Target="../media/image124.png"/><Relationship Id="rId11" Type="http://schemas.openxmlformats.org/officeDocument/2006/relationships/image" Target="../media/image127.png"/><Relationship Id="rId5" Type="http://schemas.openxmlformats.org/officeDocument/2006/relationships/image" Target="../media/image123.png"/><Relationship Id="rId10" Type="http://schemas.openxmlformats.org/officeDocument/2006/relationships/hyperlink" Target="http://www.google.com/url?sa=i&amp;rct=j&amp;q=&amp;esrc=s&amp;source=images&amp;cd=&amp;cad=rja&amp;uact=8&amp;ved=0ahUKEwjFo4OtrJ_TAhUFQSYKHTbJCzAQjRwIBw&amp;url=http://www.querotendencias.biz/receita-de-salada-desintoxicante.html&amp;bvm=bv.152180690,d.cGw&amp;psig=AFQjCNFEewr45UhR8sQa2uWomZ_g0L_cXA&amp;ust=1492101133358684" TargetMode="External"/><Relationship Id="rId4" Type="http://schemas.openxmlformats.org/officeDocument/2006/relationships/hyperlink" Target="https://www.google.com/url?sa=i&amp;rct=j&amp;q=&amp;esrc=s&amp;source=images&amp;cd=&amp;cad=rja&amp;uact=8&amp;ved=0ahUKEwji2oTto53UAhUFY1AKHfkODoIQjRwIBw&amp;url=https://www.macrolibrarsi.it/prodotti/__puree-di-patate-kartoffel-puree-2x80g.php&amp;psig=AFQjCNHjmAiDk4SiPKxnfU3gCJxbpRZCaA&amp;ust=1496427861937411" TargetMode="External"/><Relationship Id="rId9" Type="http://schemas.openxmlformats.org/officeDocument/2006/relationships/image" Target="../media/image126.png"/><Relationship Id="rId14" Type="http://schemas.openxmlformats.org/officeDocument/2006/relationships/image" Target="../media/image130.png"/></Relationships>
</file>

<file path=ppt/slides/_rels/slide44.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hyperlink" Target="http://www.google.com/url?sa=i&amp;rct=j&amp;q=&amp;esrc=s&amp;source=images&amp;cd=&amp;cad=rja&amp;uact=8&amp;ved=0ahUKEwjztdPt6KnUAhWJrlQKHVFwBzMQjRwIBw&amp;url=http://www.taringa.net/posts/recetas-y-cocina/15837674/Formas-basicas-de-cocinar-la-pechuga-de-pollo.html&amp;psig=AFQjCNHHsOlWi964Zgt3hZqfFWoLETFHjg&amp;ust=1496859025031101" TargetMode="External"/><Relationship Id="rId7" Type="http://schemas.openxmlformats.org/officeDocument/2006/relationships/hyperlink" Target="http://www.google.com/url?sa=i&amp;rct=j&amp;q=&amp;esrc=s&amp;source=images&amp;cd=&amp;cad=rja&amp;uact=8&amp;ved=0ahUKEwiXhPWVqp_TAhWIYyYKHUihAW8QjRwIBw&amp;url=http://crepesywaffles.com.co/blog-entry/frijol-rojo-cuarentano&amp;bvm=bv.152180690,d.cGw&amp;psig=AFQjCNHYlZNf5SxRJW8F9kmswpkfZlIwPA&amp;ust=1492100620882972" TargetMode="External"/><Relationship Id="rId12" Type="http://schemas.openxmlformats.org/officeDocument/2006/relationships/image" Target="../media/image135.jpeg"/><Relationship Id="rId2" Type="http://schemas.openxmlformats.org/officeDocument/2006/relationships/image" Target="../media/image122.jpeg"/><Relationship Id="rId1" Type="http://schemas.openxmlformats.org/officeDocument/2006/relationships/slideLayout" Target="../slideLayouts/slideLayout2.xml"/><Relationship Id="rId6" Type="http://schemas.openxmlformats.org/officeDocument/2006/relationships/image" Target="../media/image132.jpeg"/><Relationship Id="rId11" Type="http://schemas.openxmlformats.org/officeDocument/2006/relationships/hyperlink" Target="https://www.google.com/url?sa=i&amp;rct=j&amp;q=&amp;esrc=s&amp;source=images&amp;cd=&amp;cad=rja&amp;uact=8&amp;ved=0ahUKEwinqMbW86nUAhVE7CYKHUQuBroQjRwIBw&amp;url=https://www.minyscr.com/categories/9070/MINIMAMENTE-PROCESADOS&amp;psig=AFQjCNEvCi2yTs28w0ABklJiYUv0LiSa8g&amp;ust=1496862004534127" TargetMode="External"/><Relationship Id="rId5" Type="http://schemas.openxmlformats.org/officeDocument/2006/relationships/image" Target="../media/image128.png"/><Relationship Id="rId10" Type="http://schemas.openxmlformats.org/officeDocument/2006/relationships/image" Target="../media/image134.png"/><Relationship Id="rId4" Type="http://schemas.openxmlformats.org/officeDocument/2006/relationships/image" Target="../media/image131.png"/><Relationship Id="rId9" Type="http://schemas.openxmlformats.org/officeDocument/2006/relationships/hyperlink" Target="http://www.google.com/url?sa=i&amp;rct=j&amp;q=&amp;esrc=s&amp;source=images&amp;cd=&amp;cad=rja&amp;uact=8&amp;ved=0ahUKEwjk6Nr0qZ_TAhWBTiYKHbAqBtEQjRwIBw&amp;url=http://www.gominolasdepetroleo.com/2015/03/el-mito-de-los-5-venenos-blancos-iv.html&amp;bvm=bv.152180690,d.cGw&amp;psig=AFQjCNEPohpQJY-fgchfOP4lEMw2h92EEg&amp;ust=1492100527477346" TargetMode="External"/></Relationships>
</file>

<file path=ppt/slides/_rels/slide45.xml.rels><?xml version="1.0" encoding="UTF-8" standalone="yes"?>
<Relationships xmlns="http://schemas.openxmlformats.org/package/2006/relationships"><Relationship Id="rId8" Type="http://schemas.openxmlformats.org/officeDocument/2006/relationships/image" Target="../media/image138.png"/><Relationship Id="rId13" Type="http://schemas.openxmlformats.org/officeDocument/2006/relationships/hyperlink" Target="http://www.google.com/url?sa=i&amp;rct=j&amp;q=&amp;esrc=s&amp;source=images&amp;cd=&amp;cad=rja&amp;uact=8&amp;ved=0ahUKEwig1M_T2J_UAhVEOCYKHefyCqYQjRwIBw&amp;url=http://www.chefdelujo.com/receta-facil-de-huevos-a-la-plancha/&amp;psig=AFQjCNEjl681gf55REmOSyQnLqYnq8_W9w&amp;ust=1496511153414581" TargetMode="External"/><Relationship Id="rId3" Type="http://schemas.openxmlformats.org/officeDocument/2006/relationships/hyperlink" Target="http://www.google.com/url?sa=i&amp;rct=j&amp;q=&amp;esrc=s&amp;source=images&amp;cd=&amp;cad=rja&amp;uact=8&amp;ved=0ahUKEwiM26PS1p_UAhVBRCYKHYDTBTIQjRwIBw&amp;url=http://www.elnuevodiario.com.ni/opinion/366219-gallopinto-su-valor-nutricional/&amp;psig=AFQjCNEQ3qiGIABwM2P-HNQNrXkoUED1RQ&amp;ust=1496510620708113" TargetMode="External"/><Relationship Id="rId7" Type="http://schemas.openxmlformats.org/officeDocument/2006/relationships/hyperlink" Target="https://www.google.com/url?sa=i&amp;rct=j&amp;q=&amp;esrc=s&amp;source=images&amp;cd=&amp;cad=rja&amp;uact=8&amp;ved=0ahUKEwjfr7mF1Z_UAhWIKCYKHSOIAN4QjRwIBw&amp;url=https://leoenlacocina.wordpress.com/&amp;psig=AFQjCNFjzpijOyh5O0AWB9oFVMezWoIbIw&amp;ust=1496510186827182" TargetMode="External"/><Relationship Id="rId12" Type="http://schemas.openxmlformats.org/officeDocument/2006/relationships/image" Target="../media/image139.png"/><Relationship Id="rId2" Type="http://schemas.openxmlformats.org/officeDocument/2006/relationships/image" Target="../media/image122.jpeg"/><Relationship Id="rId16" Type="http://schemas.openxmlformats.org/officeDocument/2006/relationships/image" Target="../media/image128.png"/><Relationship Id="rId1" Type="http://schemas.openxmlformats.org/officeDocument/2006/relationships/slideLayout" Target="../slideLayouts/slideLayout2.xml"/><Relationship Id="rId6" Type="http://schemas.openxmlformats.org/officeDocument/2006/relationships/image" Target="../media/image137.png"/><Relationship Id="rId11" Type="http://schemas.openxmlformats.org/officeDocument/2006/relationships/hyperlink" Target="https://www.google.com/url?sa=i&amp;rct=j&amp;q=&amp;esrc=s&amp;source=images&amp;cd=&amp;cad=rja&amp;uact=8&amp;ved=0ahUKEwijxov_2J_UAhUKSCYKHTnFADgQjRwIBw&amp;url=https://es.pinterest.com/pin/335307134736027840/&amp;psig=AFQjCNFT1tHsCHEPcVz2pd-499BG5wZwjg&amp;ust=1496511251926777" TargetMode="External"/><Relationship Id="rId5" Type="http://schemas.openxmlformats.org/officeDocument/2006/relationships/hyperlink" Target="http://www.google.com/url?sa=i&amp;rct=j&amp;q=&amp;esrc=s&amp;source=images&amp;cd=&amp;cad=rja&amp;uact=8&amp;ved=0ahUKEwiJ2-za15_UAhUBOSYKHQdgDyIQjRwIBw&amp;url=http://tomacarne.es/categoria-producto/nuestros-embutidos/&amp;psig=AFQjCNGX7DCr7t3guAzkoHMxfgXkvdDQMg&amp;ust=1496510894780638" TargetMode="External"/><Relationship Id="rId15" Type="http://schemas.openxmlformats.org/officeDocument/2006/relationships/image" Target="../media/image132.jpeg"/><Relationship Id="rId10" Type="http://schemas.openxmlformats.org/officeDocument/2006/relationships/image" Target="../media/image125.png"/><Relationship Id="rId4" Type="http://schemas.openxmlformats.org/officeDocument/2006/relationships/image" Target="../media/image136.png"/><Relationship Id="rId9" Type="http://schemas.openxmlformats.org/officeDocument/2006/relationships/hyperlink" Target="http://www.google.com/url?sa=i&amp;rct=j&amp;q=&amp;esrc=s&amp;source=images&amp;cd=&amp;cad=rja&amp;uact=8&amp;ved=0ahUKEwjVv_vLpJ3UAhUDZlAKHdcBDJUQjRwIBw&amp;url=http://pl.depositphotos.com/6281612/stock-photo-tomato-slice.html&amp;psig=AFQjCNHnfVuELhFr4i6flQhTdE-9pUyxKQ&amp;ust=1496428419419233" TargetMode="External"/><Relationship Id="rId14" Type="http://schemas.openxmlformats.org/officeDocument/2006/relationships/image" Target="../media/image140.png"/></Relationships>
</file>

<file path=ppt/slides/_rels/slide46.xml.rels><?xml version="1.0" encoding="UTF-8" standalone="yes"?>
<Relationships xmlns="http://schemas.openxmlformats.org/package/2006/relationships"><Relationship Id="rId8" Type="http://schemas.openxmlformats.org/officeDocument/2006/relationships/image" Target="../media/image144.png"/><Relationship Id="rId13" Type="http://schemas.openxmlformats.org/officeDocument/2006/relationships/image" Target="../media/image148.png"/><Relationship Id="rId18" Type="http://schemas.openxmlformats.org/officeDocument/2006/relationships/image" Target="../media/image134.png"/><Relationship Id="rId3" Type="http://schemas.openxmlformats.org/officeDocument/2006/relationships/image" Target="../media/image132.jpeg"/><Relationship Id="rId7" Type="http://schemas.openxmlformats.org/officeDocument/2006/relationships/image" Target="../media/image143.png"/><Relationship Id="rId12" Type="http://schemas.openxmlformats.org/officeDocument/2006/relationships/image" Target="../media/image147.png"/><Relationship Id="rId17" Type="http://schemas.openxmlformats.org/officeDocument/2006/relationships/hyperlink" Target="http://www.google.com/url?sa=i&amp;rct=j&amp;q=&amp;esrc=s&amp;source=images&amp;cd=&amp;cad=rja&amp;uact=8&amp;ved=0ahUKEwjk6Nr0qZ_TAhWBTiYKHbAqBtEQjRwIBw&amp;url=http://www.gominolasdepetroleo.com/2015/03/el-mito-de-los-5-venenos-blancos-iv.html&amp;bvm=bv.152180690,d.cGw&amp;psig=AFQjCNEPohpQJY-fgchfOP4lEMw2h92EEg&amp;ust=1492100527477346" TargetMode="External"/><Relationship Id="rId2" Type="http://schemas.openxmlformats.org/officeDocument/2006/relationships/image" Target="../media/image122.jpeg"/><Relationship Id="rId16" Type="http://schemas.openxmlformats.org/officeDocument/2006/relationships/image" Target="../media/image151.png"/><Relationship Id="rId1" Type="http://schemas.openxmlformats.org/officeDocument/2006/relationships/slideLayout" Target="../slideLayouts/slideLayout2.xml"/><Relationship Id="rId6" Type="http://schemas.openxmlformats.org/officeDocument/2006/relationships/image" Target="../media/image142.png"/><Relationship Id="rId11" Type="http://schemas.openxmlformats.org/officeDocument/2006/relationships/hyperlink" Target="https://www.google.com/url?sa=i&amp;rct=j&amp;q=&amp;esrc=s&amp;source=images&amp;cd=&amp;cad=rja&amp;uact=8&amp;ved=0ahUKEwia042mgqrUAhUQ2WMKHfECBksQjRwIBw&amp;url=https://en.wikipedia.org/wiki/Wheat_tortilla&amp;psig=AFQjCNEL3FzZPqUiU7Xtl9H83n-NOTzydg&amp;ust=1496865921730940" TargetMode="External"/><Relationship Id="rId5" Type="http://schemas.openxmlformats.org/officeDocument/2006/relationships/image" Target="../media/image141.png"/><Relationship Id="rId15" Type="http://schemas.openxmlformats.org/officeDocument/2006/relationships/image" Target="../media/image150.png"/><Relationship Id="rId10" Type="http://schemas.openxmlformats.org/officeDocument/2006/relationships/image" Target="../media/image146.png"/><Relationship Id="rId4" Type="http://schemas.openxmlformats.org/officeDocument/2006/relationships/image" Target="../media/image128.png"/><Relationship Id="rId9" Type="http://schemas.openxmlformats.org/officeDocument/2006/relationships/image" Target="../media/image145.png"/><Relationship Id="rId14" Type="http://schemas.openxmlformats.org/officeDocument/2006/relationships/image" Target="../media/image149.png"/></Relationships>
</file>

<file path=ppt/slides/_rels/slide47.xml.rels><?xml version="1.0" encoding="UTF-8" standalone="yes"?>
<Relationships xmlns="http://schemas.openxmlformats.org/package/2006/relationships"><Relationship Id="rId3" Type="http://schemas.openxmlformats.org/officeDocument/2006/relationships/image" Target="../media/image153.png"/><Relationship Id="rId7" Type="http://schemas.openxmlformats.org/officeDocument/2006/relationships/image" Target="../media/image156.png"/><Relationship Id="rId2" Type="http://schemas.openxmlformats.org/officeDocument/2006/relationships/image" Target="../media/image152.png"/><Relationship Id="rId1" Type="http://schemas.openxmlformats.org/officeDocument/2006/relationships/slideLayout" Target="../slideLayouts/slideLayout2.xml"/><Relationship Id="rId6" Type="http://schemas.openxmlformats.org/officeDocument/2006/relationships/image" Target="../media/image155.png"/><Relationship Id="rId5" Type="http://schemas.openxmlformats.org/officeDocument/2006/relationships/image" Target="../media/image86.jpeg"/><Relationship Id="rId4" Type="http://schemas.openxmlformats.org/officeDocument/2006/relationships/image" Target="../media/image154.png"/></Relationships>
</file>

<file path=ppt/slides/_rels/slide48.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 sz="5400" dirty="0">
                <a:latin typeface="Arial" panose="020B0604020202020204" pitchFamily="34" charset="0"/>
                <a:cs typeface="Arial" panose="020B0604020202020204" pitchFamily="34" charset="0"/>
              </a:rPr>
              <a:t>Dra. Cristina Serrano </a:t>
            </a:r>
          </a:p>
        </p:txBody>
      </p:sp>
      <p:pic>
        <p:nvPicPr>
          <p:cNvPr id="3" name="Imagen 2"/>
          <p:cNvPicPr>
            <a:picLocks noChangeAspect="1"/>
          </p:cNvPicPr>
          <p:nvPr/>
        </p:nvPicPr>
        <p:blipFill>
          <a:blip r:embed="rId3"/>
          <a:stretch>
            <a:fillRect/>
          </a:stretch>
        </p:blipFill>
        <p:spPr>
          <a:xfrm>
            <a:off x="2349996" y="2492896"/>
            <a:ext cx="5681310" cy="3528392"/>
          </a:xfrm>
          <a:prstGeom prst="rect">
            <a:avLst/>
          </a:prstGeom>
        </p:spPr>
      </p:pic>
      <p:sp>
        <p:nvSpPr>
          <p:cNvPr id="6" name="Rectángulo redondeado 5"/>
          <p:cNvSpPr/>
          <p:nvPr/>
        </p:nvSpPr>
        <p:spPr>
          <a:xfrm>
            <a:off x="8470676" y="6021288"/>
            <a:ext cx="3240360" cy="7920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5400" dirty="0">
                <a:latin typeface="Arial" panose="020B0604020202020204" pitchFamily="34" charset="0"/>
                <a:cs typeface="Arial" panose="020B0604020202020204" pitchFamily="34" charset="0"/>
              </a:rPr>
              <a:t>Nutrición </a:t>
            </a:r>
          </a:p>
        </p:txBody>
      </p:sp>
    </p:spTree>
    <p:extLst>
      <p:ext uri="{BB962C8B-B14F-4D97-AF65-F5344CB8AC3E}">
        <p14:creationId xmlns:p14="http://schemas.microsoft.com/office/powerpoint/2010/main" val="478160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style>
          <a:lnRef idx="1">
            <a:schemeClr val="accent2"/>
          </a:lnRef>
          <a:fillRef idx="3">
            <a:schemeClr val="accent2"/>
          </a:fillRef>
          <a:effectRef idx="2">
            <a:schemeClr val="accent2"/>
          </a:effectRef>
          <a:fontRef idx="minor">
            <a:schemeClr val="lt1"/>
          </a:fontRef>
        </p:style>
        <p:txBody>
          <a:bodyPr>
            <a:normAutofit/>
          </a:bodyPr>
          <a:lstStyle/>
          <a:p>
            <a:r>
              <a:rPr lang="es-CR" sz="5400" dirty="0">
                <a:solidFill>
                  <a:schemeClr val="bg1"/>
                </a:solidFill>
                <a:latin typeface="Arial" panose="020B0604020202020204" pitchFamily="34" charset="0"/>
                <a:cs typeface="Arial" panose="020B0604020202020204" pitchFamily="34" charset="0"/>
              </a:rPr>
              <a:t>Productos de origen animal</a:t>
            </a:r>
            <a:r>
              <a:rPr lang="es-CR" sz="5400" dirty="0">
                <a:latin typeface="Arial" panose="020B0604020202020204" pitchFamily="34" charset="0"/>
                <a:cs typeface="Arial" panose="020B0604020202020204" pitchFamily="34" charset="0"/>
              </a:rPr>
              <a:t> </a:t>
            </a:r>
          </a:p>
        </p:txBody>
      </p:sp>
      <p:graphicFrame>
        <p:nvGraphicFramePr>
          <p:cNvPr id="7" name="6 Diagrama"/>
          <p:cNvGraphicFramePr/>
          <p:nvPr>
            <p:extLst>
              <p:ext uri="{D42A27DB-BD31-4B8C-83A1-F6EECF244321}">
                <p14:modId xmlns:p14="http://schemas.microsoft.com/office/powerpoint/2010/main" val="745222656"/>
              </p:ext>
            </p:extLst>
          </p:nvPr>
        </p:nvGraphicFramePr>
        <p:xfrm>
          <a:off x="2349996" y="1700808"/>
          <a:ext cx="7056784" cy="50405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66796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979612" y="1600201"/>
            <a:ext cx="8229600" cy="3268960"/>
          </a:xfrm>
        </p:spPr>
        <p:txBody>
          <a:bodyPr>
            <a:noAutofit/>
          </a:bodyPr>
          <a:lstStyle/>
          <a:p>
            <a:pPr algn="just">
              <a:buNone/>
            </a:pPr>
            <a:r>
              <a:rPr lang="es-CR" dirty="0">
                <a:latin typeface="Arial" panose="020B0604020202020204" pitchFamily="34" charset="0"/>
                <a:cs typeface="Arial" panose="020B0604020202020204" pitchFamily="34" charset="0"/>
              </a:rPr>
              <a:t>Importante:</a:t>
            </a:r>
          </a:p>
          <a:p>
            <a:pPr algn="just">
              <a:buFont typeface="Wingdings" pitchFamily="2" charset="2"/>
              <a:buChar char="ü"/>
            </a:pPr>
            <a:r>
              <a:rPr lang="es-CR" dirty="0">
                <a:latin typeface="Arial" panose="020B0604020202020204" pitchFamily="34" charset="0"/>
                <a:cs typeface="Arial" panose="020B0604020202020204" pitchFamily="34" charset="0"/>
              </a:rPr>
              <a:t>Aportan proteína de alta calidad, hierro y vitaminas del complejo B. </a:t>
            </a:r>
          </a:p>
          <a:p>
            <a:pPr algn="just">
              <a:buFont typeface="Wingdings" pitchFamily="2" charset="2"/>
              <a:buChar char="ü"/>
            </a:pPr>
            <a:r>
              <a:rPr lang="es-CR" dirty="0">
                <a:latin typeface="Arial" panose="020B0604020202020204" pitchFamily="34" charset="0"/>
                <a:cs typeface="Arial" panose="020B0604020202020204" pitchFamily="34" charset="0"/>
              </a:rPr>
              <a:t>Quitar las partes grasosas antes de prepararlas: las partes blancas o gelatinosas.</a:t>
            </a:r>
          </a:p>
          <a:p>
            <a:pPr algn="just">
              <a:buFont typeface="Wingdings" pitchFamily="2" charset="2"/>
              <a:buChar char="ü"/>
            </a:pPr>
            <a:r>
              <a:rPr lang="es-CR" dirty="0">
                <a:latin typeface="Arial" panose="020B0604020202020204" pitchFamily="34" charset="0"/>
                <a:cs typeface="Arial" panose="020B0604020202020204" pitchFamily="34" charset="0"/>
              </a:rPr>
              <a:t>Se recomienda que el consumo de carne de res y cerdo no sea más de tres veces a la semana.</a:t>
            </a:r>
          </a:p>
          <a:p>
            <a:pPr algn="just">
              <a:buFont typeface="Wingdings" pitchFamily="2" charset="2"/>
              <a:buChar char="ü"/>
            </a:pPr>
            <a:r>
              <a:rPr lang="es-CR" dirty="0">
                <a:latin typeface="Arial" panose="020B0604020202020204" pitchFamily="34" charset="0"/>
                <a:cs typeface="Arial" panose="020B0604020202020204" pitchFamily="34" charset="0"/>
              </a:rPr>
              <a:t>Evite consumir carnes procesadas y embutidos (jamón, mortadela, chorizo y salchichón) por su contenido de grasas, sodio y de aditivos químicos.</a:t>
            </a:r>
          </a:p>
        </p:txBody>
      </p:sp>
      <p:sp>
        <p:nvSpPr>
          <p:cNvPr id="4" name="1 Título"/>
          <p:cNvSpPr>
            <a:spLocks noGrp="1"/>
          </p:cNvSpPr>
          <p:nvPr>
            <p:ph type="title"/>
          </p:nvPr>
        </p:nvSpPr>
        <p:spPr/>
        <p:style>
          <a:lnRef idx="1">
            <a:schemeClr val="accent2"/>
          </a:lnRef>
          <a:fillRef idx="3">
            <a:schemeClr val="accent2"/>
          </a:fillRef>
          <a:effectRef idx="2">
            <a:schemeClr val="accent2"/>
          </a:effectRef>
          <a:fontRef idx="minor">
            <a:schemeClr val="lt1"/>
          </a:fontRef>
        </p:style>
        <p:txBody>
          <a:bodyPr>
            <a:normAutofit/>
          </a:bodyPr>
          <a:lstStyle/>
          <a:p>
            <a:r>
              <a:rPr lang="es-CR" sz="5400" dirty="0">
                <a:solidFill>
                  <a:schemeClr val="bg1"/>
                </a:solidFill>
                <a:latin typeface="Arial" panose="020B0604020202020204" pitchFamily="34" charset="0"/>
                <a:cs typeface="Arial" panose="020B0604020202020204" pitchFamily="34" charset="0"/>
              </a:rPr>
              <a:t>Carnes Rojas: Res y Cerdo</a:t>
            </a:r>
          </a:p>
        </p:txBody>
      </p:sp>
      <p:pic>
        <p:nvPicPr>
          <p:cNvPr id="1028" name="Picture 4" descr="Resultado de imagen para carnes rojas"/>
          <p:cNvPicPr>
            <a:picLocks noChangeAspect="1" noChangeArrowheads="1"/>
          </p:cNvPicPr>
          <p:nvPr/>
        </p:nvPicPr>
        <p:blipFill>
          <a:blip r:embed="rId2" cstate="print"/>
          <a:srcRect/>
          <a:stretch>
            <a:fillRect/>
          </a:stretch>
        </p:blipFill>
        <p:spPr bwMode="auto">
          <a:xfrm>
            <a:off x="1" y="5661248"/>
            <a:ext cx="1773932" cy="1196752"/>
          </a:xfrm>
          <a:prstGeom prst="rect">
            <a:avLst/>
          </a:prstGeom>
          <a:noFill/>
        </p:spPr>
      </p:pic>
      <p:pic>
        <p:nvPicPr>
          <p:cNvPr id="1030" name="Picture 6" descr="Resultado de imagen para carnes rojas"/>
          <p:cNvPicPr>
            <a:picLocks noChangeAspect="1" noChangeArrowheads="1"/>
          </p:cNvPicPr>
          <p:nvPr/>
        </p:nvPicPr>
        <p:blipFill>
          <a:blip r:embed="rId3" cstate="print"/>
          <a:srcRect/>
          <a:stretch>
            <a:fillRect/>
          </a:stretch>
        </p:blipFill>
        <p:spPr bwMode="auto">
          <a:xfrm>
            <a:off x="10666413" y="1600201"/>
            <a:ext cx="1522412" cy="1129274"/>
          </a:xfrm>
          <a:prstGeom prst="rect">
            <a:avLst/>
          </a:prstGeom>
          <a:noFill/>
        </p:spPr>
      </p:pic>
    </p:spTree>
    <p:extLst>
      <p:ext uri="{BB962C8B-B14F-4D97-AF65-F5344CB8AC3E}">
        <p14:creationId xmlns:p14="http://schemas.microsoft.com/office/powerpoint/2010/main" val="1133956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979612" y="1600202"/>
            <a:ext cx="8229600" cy="2404863"/>
          </a:xfrm>
        </p:spPr>
        <p:txBody>
          <a:bodyPr>
            <a:noAutofit/>
          </a:bodyPr>
          <a:lstStyle/>
          <a:p>
            <a:pPr algn="just">
              <a:buNone/>
            </a:pPr>
            <a:r>
              <a:rPr lang="es-CR" dirty="0">
                <a:latin typeface="Arial" panose="020B0604020202020204" pitchFamily="34" charset="0"/>
                <a:cs typeface="Arial" panose="020B0604020202020204" pitchFamily="34" charset="0"/>
              </a:rPr>
              <a:t>Importante:</a:t>
            </a:r>
          </a:p>
          <a:p>
            <a:pPr algn="just">
              <a:buFont typeface="Wingdings" pitchFamily="2" charset="2"/>
              <a:buChar char="ü"/>
            </a:pPr>
            <a:r>
              <a:rPr lang="es-CR" dirty="0">
                <a:latin typeface="Arial" panose="020B0604020202020204" pitchFamily="34" charset="0"/>
                <a:cs typeface="Arial" panose="020B0604020202020204" pitchFamily="34" charset="0"/>
              </a:rPr>
              <a:t>Aportan proteína de alta calidad y vitaminas del complejo B. </a:t>
            </a:r>
          </a:p>
          <a:p>
            <a:pPr algn="just">
              <a:buFont typeface="Wingdings" pitchFamily="2" charset="2"/>
              <a:buChar char="ü"/>
            </a:pPr>
            <a:r>
              <a:rPr lang="es-CR" dirty="0">
                <a:latin typeface="Arial" panose="020B0604020202020204" pitchFamily="34" charset="0"/>
                <a:cs typeface="Arial" panose="020B0604020202020204" pitchFamily="34" charset="0"/>
              </a:rPr>
              <a:t>Quitar las partes grasosas antes de prepararlo: la piel y partes blancas.</a:t>
            </a:r>
          </a:p>
          <a:p>
            <a:pPr algn="just">
              <a:buFont typeface="Wingdings" pitchFamily="2" charset="2"/>
              <a:buChar char="ü"/>
            </a:pPr>
            <a:r>
              <a:rPr lang="es-CR" dirty="0">
                <a:latin typeface="Arial" panose="020B0604020202020204" pitchFamily="34" charset="0"/>
                <a:cs typeface="Arial" panose="020B0604020202020204" pitchFamily="34" charset="0"/>
              </a:rPr>
              <a:t>Consuma carnes blancas tres veces o más por semana: pescado, pollo o pavo.</a:t>
            </a:r>
          </a:p>
          <a:p>
            <a:pPr algn="just">
              <a:buFont typeface="Wingdings" pitchFamily="2" charset="2"/>
              <a:buChar char="ü"/>
            </a:pPr>
            <a:r>
              <a:rPr lang="es-CR" dirty="0">
                <a:latin typeface="Arial" panose="020B0604020202020204" pitchFamily="34" charset="0"/>
                <a:cs typeface="Arial" panose="020B0604020202020204" pitchFamily="34" charset="0"/>
              </a:rPr>
              <a:t>Prefiera preparaciones con poca grasa, como por ejemplo: al vapor, asadas, horneadas y en salsas naturales.</a:t>
            </a:r>
          </a:p>
        </p:txBody>
      </p:sp>
      <p:sp>
        <p:nvSpPr>
          <p:cNvPr id="4" name="1 Título"/>
          <p:cNvSpPr>
            <a:spLocks noGrp="1"/>
          </p:cNvSpPr>
          <p:nvPr>
            <p:ph type="title"/>
          </p:nvPr>
        </p:nvSpPr>
        <p:spPr>
          <a:solidFill>
            <a:srgbClr val="FFFF99"/>
          </a:solidFill>
        </p:spPr>
        <p:txBody>
          <a:bodyPr>
            <a:normAutofit/>
          </a:bodyPr>
          <a:lstStyle/>
          <a:p>
            <a:pPr algn="ctr"/>
            <a:r>
              <a:rPr lang="es-CR" sz="5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Pollo</a:t>
            </a:r>
          </a:p>
        </p:txBody>
      </p:sp>
      <p:sp>
        <p:nvSpPr>
          <p:cNvPr id="29698" name="AutoShape 2" descr="Resultado de imagen para pollo"/>
          <p:cNvSpPr>
            <a:spLocks noChangeAspect="1" noChangeArrowheads="1"/>
          </p:cNvSpPr>
          <p:nvPr/>
        </p:nvSpPr>
        <p:spPr bwMode="auto">
          <a:xfrm>
            <a:off x="1677987"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CR"/>
          </a:p>
        </p:txBody>
      </p:sp>
      <p:pic>
        <p:nvPicPr>
          <p:cNvPr id="29700" name="Picture 4" descr="Resultado de imagen para pollo"/>
          <p:cNvPicPr>
            <a:picLocks noChangeAspect="1" noChangeArrowheads="1"/>
          </p:cNvPicPr>
          <p:nvPr/>
        </p:nvPicPr>
        <p:blipFill>
          <a:blip r:embed="rId2" cstate="print"/>
          <a:srcRect/>
          <a:stretch>
            <a:fillRect/>
          </a:stretch>
        </p:blipFill>
        <p:spPr bwMode="auto">
          <a:xfrm>
            <a:off x="4363" y="5733256"/>
            <a:ext cx="1841578" cy="1124744"/>
          </a:xfrm>
          <a:prstGeom prst="rect">
            <a:avLst/>
          </a:prstGeom>
          <a:noFill/>
        </p:spPr>
      </p:pic>
      <p:pic>
        <p:nvPicPr>
          <p:cNvPr id="29702" name="Picture 6" descr="Resultado de imagen para pollo"/>
          <p:cNvPicPr>
            <a:picLocks noChangeAspect="1" noChangeArrowheads="1"/>
          </p:cNvPicPr>
          <p:nvPr/>
        </p:nvPicPr>
        <p:blipFill>
          <a:blip r:embed="rId3" cstate="print"/>
          <a:srcRect/>
          <a:stretch>
            <a:fillRect/>
          </a:stretch>
        </p:blipFill>
        <p:spPr bwMode="auto">
          <a:xfrm>
            <a:off x="10666413" y="1602941"/>
            <a:ext cx="1522412" cy="1124744"/>
          </a:xfrm>
          <a:prstGeom prst="rect">
            <a:avLst/>
          </a:prstGeom>
          <a:noFill/>
        </p:spPr>
      </p:pic>
    </p:spTree>
    <p:extLst>
      <p:ext uri="{BB962C8B-B14F-4D97-AF65-F5344CB8AC3E}">
        <p14:creationId xmlns:p14="http://schemas.microsoft.com/office/powerpoint/2010/main" val="3459019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979612" y="1600202"/>
            <a:ext cx="8229600" cy="2404863"/>
          </a:xfrm>
        </p:spPr>
        <p:txBody>
          <a:bodyPr>
            <a:noAutofit/>
          </a:bodyPr>
          <a:lstStyle/>
          <a:p>
            <a:pPr algn="just">
              <a:buNone/>
            </a:pPr>
            <a:r>
              <a:rPr lang="es-CR" dirty="0">
                <a:latin typeface="Arial" panose="020B0604020202020204" pitchFamily="34" charset="0"/>
                <a:cs typeface="Arial" panose="020B0604020202020204" pitchFamily="34" charset="0"/>
              </a:rPr>
              <a:t>Importante:</a:t>
            </a:r>
          </a:p>
          <a:p>
            <a:pPr algn="just">
              <a:buFont typeface="Wingdings" pitchFamily="2" charset="2"/>
              <a:buChar char="ü"/>
            </a:pPr>
            <a:r>
              <a:rPr lang="es-CR" dirty="0">
                <a:latin typeface="Arial" panose="020B0604020202020204" pitchFamily="34" charset="0"/>
                <a:cs typeface="Arial" panose="020B0604020202020204" pitchFamily="34" charset="0"/>
              </a:rPr>
              <a:t>Aportan proteína de alta calidad y minerales (calcio, magnesio, fósforo).</a:t>
            </a:r>
          </a:p>
          <a:p>
            <a:pPr algn="just">
              <a:buFont typeface="Wingdings" pitchFamily="2" charset="2"/>
              <a:buChar char="ü"/>
            </a:pPr>
            <a:r>
              <a:rPr lang="es-CR" dirty="0">
                <a:latin typeface="Arial" panose="020B0604020202020204" pitchFamily="34" charset="0"/>
                <a:cs typeface="Arial" panose="020B0604020202020204" pitchFamily="34" charset="0"/>
              </a:rPr>
              <a:t>Comer pescado es importante porque es de fácil digestión y ayuda a mantener sanas las arterias y el corazón. El atún, la sardina, la trucha y el salmón, son buena fuente de omega 3, que favorece la salud cardiovascular. </a:t>
            </a:r>
          </a:p>
          <a:p>
            <a:pPr algn="just">
              <a:buFont typeface="Wingdings" pitchFamily="2" charset="2"/>
              <a:buChar char="ü"/>
            </a:pPr>
            <a:r>
              <a:rPr lang="es-CR" dirty="0">
                <a:latin typeface="Arial" panose="020B0604020202020204" pitchFamily="34" charset="0"/>
                <a:cs typeface="Arial" panose="020B0604020202020204" pitchFamily="34" charset="0"/>
              </a:rPr>
              <a:t>Prefiéralos en preparaciones como ceviche (galleta soda o plátano hervido en lugar de los patacones), a la plancha o al horno.</a:t>
            </a:r>
          </a:p>
        </p:txBody>
      </p:sp>
      <p:sp>
        <p:nvSpPr>
          <p:cNvPr id="4" name="1 Título"/>
          <p:cNvSpPr>
            <a:spLocks noGrp="1"/>
          </p:cNvSpPr>
          <p:nvPr>
            <p:ph type="title"/>
          </p:nvPr>
        </p:nvSpPr>
        <p:spPr/>
        <p:style>
          <a:lnRef idx="1">
            <a:schemeClr val="accent1"/>
          </a:lnRef>
          <a:fillRef idx="3">
            <a:schemeClr val="accent1"/>
          </a:fillRef>
          <a:effectRef idx="2">
            <a:schemeClr val="accent1"/>
          </a:effectRef>
          <a:fontRef idx="minor">
            <a:schemeClr val="lt1"/>
          </a:fontRef>
        </p:style>
        <p:txBody>
          <a:bodyPr>
            <a:normAutofit/>
          </a:bodyPr>
          <a:lstStyle/>
          <a:p>
            <a:pPr algn="ctr"/>
            <a:r>
              <a:rPr lang="es-CR" sz="5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Pescado y Mariscos</a:t>
            </a:r>
          </a:p>
        </p:txBody>
      </p:sp>
      <p:sp>
        <p:nvSpPr>
          <p:cNvPr id="29698" name="AutoShape 2" descr="Resultado de imagen para pollo"/>
          <p:cNvSpPr>
            <a:spLocks noChangeAspect="1" noChangeArrowheads="1"/>
          </p:cNvSpPr>
          <p:nvPr/>
        </p:nvSpPr>
        <p:spPr bwMode="auto">
          <a:xfrm>
            <a:off x="1677987"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CR"/>
          </a:p>
        </p:txBody>
      </p:sp>
      <p:pic>
        <p:nvPicPr>
          <p:cNvPr id="32770" name="Picture 2" descr="Resultado de imagen para pescado y mariscos"/>
          <p:cNvPicPr>
            <a:picLocks noChangeAspect="1" noChangeArrowheads="1"/>
          </p:cNvPicPr>
          <p:nvPr/>
        </p:nvPicPr>
        <p:blipFill>
          <a:blip r:embed="rId2" cstate="print"/>
          <a:srcRect/>
          <a:stretch>
            <a:fillRect/>
          </a:stretch>
        </p:blipFill>
        <p:spPr bwMode="auto">
          <a:xfrm>
            <a:off x="10666413" y="1600202"/>
            <a:ext cx="1522412" cy="1338005"/>
          </a:xfrm>
          <a:prstGeom prst="rect">
            <a:avLst/>
          </a:prstGeom>
          <a:noFill/>
        </p:spPr>
      </p:pic>
      <p:pic>
        <p:nvPicPr>
          <p:cNvPr id="32772" name="Picture 4" descr="Imagen relacionada"/>
          <p:cNvPicPr>
            <a:picLocks noChangeAspect="1" noChangeArrowheads="1"/>
          </p:cNvPicPr>
          <p:nvPr/>
        </p:nvPicPr>
        <p:blipFill>
          <a:blip r:embed="rId3" cstate="print"/>
          <a:srcRect/>
          <a:stretch>
            <a:fillRect/>
          </a:stretch>
        </p:blipFill>
        <p:spPr bwMode="auto">
          <a:xfrm>
            <a:off x="0" y="5559214"/>
            <a:ext cx="1759169" cy="1259566"/>
          </a:xfrm>
          <a:prstGeom prst="rect">
            <a:avLst/>
          </a:prstGeom>
          <a:noFill/>
        </p:spPr>
      </p:pic>
    </p:spTree>
    <p:extLst>
      <p:ext uri="{BB962C8B-B14F-4D97-AF65-F5344CB8AC3E}">
        <p14:creationId xmlns:p14="http://schemas.microsoft.com/office/powerpoint/2010/main" val="1963227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4" name="Picture 4" descr="Resultado de imagen para lacteos"/>
          <p:cNvPicPr>
            <a:picLocks noChangeAspect="1" noChangeArrowheads="1"/>
          </p:cNvPicPr>
          <p:nvPr/>
        </p:nvPicPr>
        <p:blipFill>
          <a:blip r:embed="rId2" cstate="print"/>
          <a:srcRect/>
          <a:stretch>
            <a:fillRect/>
          </a:stretch>
        </p:blipFill>
        <p:spPr bwMode="auto">
          <a:xfrm flipH="1">
            <a:off x="0" y="5634857"/>
            <a:ext cx="1677987" cy="1204911"/>
          </a:xfrm>
          <a:prstGeom prst="rect">
            <a:avLst/>
          </a:prstGeom>
          <a:noFill/>
        </p:spPr>
      </p:pic>
      <p:pic>
        <p:nvPicPr>
          <p:cNvPr id="30722" name="Picture 2" descr="Resultado de imagen para lacteos"/>
          <p:cNvPicPr>
            <a:picLocks noChangeAspect="1" noChangeArrowheads="1"/>
          </p:cNvPicPr>
          <p:nvPr/>
        </p:nvPicPr>
        <p:blipFill>
          <a:blip r:embed="rId3" cstate="print"/>
          <a:srcRect/>
          <a:stretch>
            <a:fillRect/>
          </a:stretch>
        </p:blipFill>
        <p:spPr bwMode="auto">
          <a:xfrm>
            <a:off x="10517568" y="1600202"/>
            <a:ext cx="1671256" cy="1440481"/>
          </a:xfrm>
          <a:prstGeom prst="rect">
            <a:avLst/>
          </a:prstGeom>
          <a:noFill/>
        </p:spPr>
      </p:pic>
      <p:sp>
        <p:nvSpPr>
          <p:cNvPr id="3" name="2 Marcador de contenido"/>
          <p:cNvSpPr>
            <a:spLocks noGrp="1"/>
          </p:cNvSpPr>
          <p:nvPr>
            <p:ph idx="1"/>
          </p:nvPr>
        </p:nvSpPr>
        <p:spPr>
          <a:xfrm>
            <a:off x="1979612" y="1600202"/>
            <a:ext cx="8229600" cy="4205063"/>
          </a:xfrm>
        </p:spPr>
        <p:txBody>
          <a:bodyPr>
            <a:noAutofit/>
          </a:bodyPr>
          <a:lstStyle/>
          <a:p>
            <a:pPr algn="just">
              <a:buNone/>
            </a:pPr>
            <a:r>
              <a:rPr lang="es-CR" sz="2000" dirty="0">
                <a:latin typeface="Arial" panose="020B0604020202020204" pitchFamily="34" charset="0"/>
                <a:cs typeface="Arial" panose="020B0604020202020204" pitchFamily="34" charset="0"/>
              </a:rPr>
              <a:t>Importante:</a:t>
            </a:r>
          </a:p>
          <a:p>
            <a:pPr algn="just">
              <a:buFont typeface="Wingdings" pitchFamily="2" charset="2"/>
              <a:buChar char="ü"/>
            </a:pPr>
            <a:r>
              <a:rPr lang="es-CR" sz="2000" dirty="0">
                <a:latin typeface="Arial" panose="020B0604020202020204" pitchFamily="34" charset="0"/>
                <a:cs typeface="Arial" panose="020B0604020202020204" pitchFamily="34" charset="0"/>
              </a:rPr>
              <a:t>Aportan proteínas de muy buena calidad y son la mejor fuente de </a:t>
            </a:r>
            <a:r>
              <a:rPr lang="es-CR" sz="2000" b="1" dirty="0">
                <a:latin typeface="Arial" panose="020B0604020202020204" pitchFamily="34" charset="0"/>
                <a:cs typeface="Arial" panose="020B0604020202020204" pitchFamily="34" charset="0"/>
              </a:rPr>
              <a:t>calcio</a:t>
            </a:r>
            <a:r>
              <a:rPr lang="es-CR" sz="2000" dirty="0">
                <a:latin typeface="Arial" panose="020B0604020202020204" pitchFamily="34" charset="0"/>
                <a:cs typeface="Arial" panose="020B0604020202020204" pitchFamily="34" charset="0"/>
              </a:rPr>
              <a:t>, necesarios para fortalecer huesos y dientes. </a:t>
            </a:r>
          </a:p>
          <a:p>
            <a:pPr algn="just">
              <a:buFont typeface="Wingdings" pitchFamily="2" charset="2"/>
              <a:buChar char="ü"/>
            </a:pPr>
            <a:r>
              <a:rPr lang="es-CR" sz="2000" dirty="0">
                <a:latin typeface="Arial" panose="020B0604020202020204" pitchFamily="34" charset="0"/>
                <a:cs typeface="Arial" panose="020B0604020202020204" pitchFamily="34" charset="0"/>
              </a:rPr>
              <a:t>El consumo de estos alimentos en todas las etapas de la vida, y la actividad física frecuente, reducen el riesgo de osteoporosis.</a:t>
            </a:r>
          </a:p>
          <a:p>
            <a:pPr algn="just">
              <a:buFont typeface="Wingdings" pitchFamily="2" charset="2"/>
              <a:buChar char="ü"/>
            </a:pPr>
            <a:r>
              <a:rPr lang="es-CR" sz="2000" dirty="0">
                <a:latin typeface="Arial" panose="020B0604020202020204" pitchFamily="34" charset="0"/>
                <a:cs typeface="Arial" panose="020B0604020202020204" pitchFamily="34" charset="0"/>
              </a:rPr>
              <a:t>La actividad física ayuda a que se utilice mejor el calcio en el cuerpo.</a:t>
            </a:r>
          </a:p>
          <a:p>
            <a:pPr algn="just">
              <a:buFont typeface="Wingdings" pitchFamily="2" charset="2"/>
              <a:buChar char="ü"/>
            </a:pPr>
            <a:r>
              <a:rPr lang="es-CR" sz="2000" dirty="0">
                <a:latin typeface="Arial" panose="020B0604020202020204" pitchFamily="34" charset="0"/>
                <a:cs typeface="Arial" panose="020B0604020202020204" pitchFamily="34" charset="0"/>
              </a:rPr>
              <a:t>Prefiera los quesos blancos tipo Turrialba. </a:t>
            </a:r>
          </a:p>
          <a:p>
            <a:pPr algn="just">
              <a:buFont typeface="Wingdings" pitchFamily="2" charset="2"/>
              <a:buChar char="ü"/>
            </a:pPr>
            <a:r>
              <a:rPr lang="es-CR" sz="2000" dirty="0">
                <a:latin typeface="Arial" panose="020B0604020202020204" pitchFamily="34" charset="0"/>
                <a:cs typeface="Arial" panose="020B0604020202020204" pitchFamily="34" charset="0"/>
              </a:rPr>
              <a:t>Prefiera el yogurt con </a:t>
            </a:r>
            <a:r>
              <a:rPr lang="es-CR" sz="2000" dirty="0" err="1">
                <a:latin typeface="Arial" panose="020B0604020202020204" pitchFamily="34" charset="0"/>
                <a:cs typeface="Arial" panose="020B0604020202020204" pitchFamily="34" charset="0"/>
              </a:rPr>
              <a:t>probióticos</a:t>
            </a:r>
            <a:r>
              <a:rPr lang="es-CR" sz="2000" dirty="0">
                <a:latin typeface="Arial" panose="020B0604020202020204" pitchFamily="34" charset="0"/>
                <a:cs typeface="Arial" panose="020B0604020202020204" pitchFamily="34" charset="0"/>
              </a:rPr>
              <a:t> porque mejora la flora bacteriana.</a:t>
            </a:r>
          </a:p>
          <a:p>
            <a:pPr algn="just">
              <a:buFont typeface="Wingdings" pitchFamily="2" charset="2"/>
              <a:buChar char="ü"/>
            </a:pPr>
            <a:r>
              <a:rPr lang="es-CR" sz="2000" dirty="0">
                <a:latin typeface="Arial" panose="020B0604020202020204" pitchFamily="34" charset="0"/>
                <a:cs typeface="Arial" panose="020B0604020202020204" pitchFamily="34" charset="0"/>
              </a:rPr>
              <a:t>Prefiera leche y yogurt </a:t>
            </a:r>
            <a:r>
              <a:rPr lang="pt-BR" sz="2000" dirty="0" err="1">
                <a:latin typeface="Arial" panose="020B0604020202020204" pitchFamily="34" charset="0"/>
                <a:cs typeface="Arial" panose="020B0604020202020204" pitchFamily="34" charset="0"/>
              </a:rPr>
              <a:t>descremados</a:t>
            </a:r>
            <a:r>
              <a:rPr lang="pt-BR" sz="2000" dirty="0">
                <a:latin typeface="Arial" panose="020B0604020202020204" pitchFamily="34" charset="0"/>
                <a:cs typeface="Arial" panose="020B0604020202020204" pitchFamily="34" charset="0"/>
              </a:rPr>
              <a:t> (menos 1% </a:t>
            </a:r>
            <a:r>
              <a:rPr lang="es-CR" sz="2000" dirty="0">
                <a:latin typeface="Arial" panose="020B0604020202020204" pitchFamily="34" charset="0"/>
                <a:cs typeface="Arial" panose="020B0604020202020204" pitchFamily="34" charset="0"/>
              </a:rPr>
              <a:t>grasa) </a:t>
            </a:r>
            <a:r>
              <a:rPr lang="pt-BR" sz="2000" dirty="0">
                <a:latin typeface="Arial" panose="020B0604020202020204" pitchFamily="34" charset="0"/>
                <a:cs typeface="Arial" panose="020B0604020202020204" pitchFamily="34" charset="0"/>
              </a:rPr>
              <a:t>o </a:t>
            </a:r>
            <a:r>
              <a:rPr lang="es-CR" sz="2000" dirty="0">
                <a:latin typeface="Arial" panose="020B0604020202020204" pitchFamily="34" charset="0"/>
                <a:cs typeface="Arial" panose="020B0604020202020204" pitchFamily="34" charset="0"/>
              </a:rPr>
              <a:t>para reducir el consumo de grasas saturadas.</a:t>
            </a:r>
          </a:p>
        </p:txBody>
      </p:sp>
      <p:sp>
        <p:nvSpPr>
          <p:cNvPr id="4" name="1 Título"/>
          <p:cNvSpPr>
            <a:spLocks noGrp="1"/>
          </p:cNvSpPr>
          <p:nvPr>
            <p:ph type="title"/>
          </p:nvPr>
        </p:nvSpPr>
        <p:spPr>
          <a:xfrm>
            <a:off x="1522412" y="163829"/>
            <a:ext cx="9144000" cy="1144556"/>
          </a:xfrm>
        </p:spPr>
        <p:style>
          <a:lnRef idx="1">
            <a:schemeClr val="accent5"/>
          </a:lnRef>
          <a:fillRef idx="3">
            <a:schemeClr val="accent5"/>
          </a:fillRef>
          <a:effectRef idx="2">
            <a:schemeClr val="accent5"/>
          </a:effectRef>
          <a:fontRef idx="minor">
            <a:schemeClr val="lt1"/>
          </a:fontRef>
        </p:style>
        <p:txBody>
          <a:bodyPr>
            <a:noAutofit/>
          </a:bodyPr>
          <a:lstStyle/>
          <a:p>
            <a:pPr algn="ctr"/>
            <a:br>
              <a:rPr lang="es-CR" sz="48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s-CR" sz="48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s-CR" sz="48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s-CR" sz="48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s-CR" sz="48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s-CR" sz="48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s-CR" sz="4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Lácteos: leche, yogurt y queso blanco</a:t>
            </a:r>
          </a:p>
        </p:txBody>
      </p:sp>
      <p:sp>
        <p:nvSpPr>
          <p:cNvPr id="29698" name="AutoShape 2" descr="Resultado de imagen para pollo"/>
          <p:cNvSpPr>
            <a:spLocks noChangeAspect="1" noChangeArrowheads="1"/>
          </p:cNvSpPr>
          <p:nvPr/>
        </p:nvSpPr>
        <p:spPr bwMode="auto">
          <a:xfrm>
            <a:off x="1677987"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CR"/>
          </a:p>
        </p:txBody>
      </p:sp>
    </p:spTree>
    <p:extLst>
      <p:ext uri="{BB962C8B-B14F-4D97-AF65-F5344CB8AC3E}">
        <p14:creationId xmlns:p14="http://schemas.microsoft.com/office/powerpoint/2010/main" val="1388204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8" name="Picture 4" descr="Resultado de imagen para HUEVO"/>
          <p:cNvPicPr>
            <a:picLocks noChangeAspect="1" noChangeArrowheads="1"/>
          </p:cNvPicPr>
          <p:nvPr/>
        </p:nvPicPr>
        <p:blipFill>
          <a:blip r:embed="rId2" cstate="print"/>
          <a:srcRect/>
          <a:stretch>
            <a:fillRect/>
          </a:stretch>
        </p:blipFill>
        <p:spPr bwMode="auto">
          <a:xfrm>
            <a:off x="10384369" y="1643610"/>
            <a:ext cx="1804456" cy="1353342"/>
          </a:xfrm>
          <a:prstGeom prst="rect">
            <a:avLst/>
          </a:prstGeom>
          <a:noFill/>
        </p:spPr>
      </p:pic>
      <p:sp>
        <p:nvSpPr>
          <p:cNvPr id="3" name="2 Marcador de contenido"/>
          <p:cNvSpPr>
            <a:spLocks noGrp="1"/>
          </p:cNvSpPr>
          <p:nvPr>
            <p:ph idx="1"/>
          </p:nvPr>
        </p:nvSpPr>
        <p:spPr>
          <a:xfrm>
            <a:off x="1979612" y="1600202"/>
            <a:ext cx="8229600" cy="1828799"/>
          </a:xfrm>
        </p:spPr>
        <p:txBody>
          <a:bodyPr>
            <a:noAutofit/>
          </a:bodyPr>
          <a:lstStyle/>
          <a:p>
            <a:pPr algn="just">
              <a:buNone/>
            </a:pPr>
            <a:r>
              <a:rPr lang="es-CR" dirty="0">
                <a:latin typeface="Arial" panose="020B0604020202020204" pitchFamily="34" charset="0"/>
                <a:cs typeface="Arial" panose="020B0604020202020204" pitchFamily="34" charset="0"/>
              </a:rPr>
              <a:t>Importante:</a:t>
            </a:r>
          </a:p>
          <a:p>
            <a:pPr algn="just">
              <a:buFont typeface="Wingdings" pitchFamily="2" charset="2"/>
              <a:buChar char="ü"/>
            </a:pPr>
            <a:r>
              <a:rPr lang="es-CR" dirty="0">
                <a:latin typeface="Arial" panose="020B0604020202020204" pitchFamily="34" charset="0"/>
                <a:cs typeface="Arial" panose="020B0604020202020204" pitchFamily="34" charset="0"/>
              </a:rPr>
              <a:t>Aportan proteína de alta calidad, hierro y vitamina A.</a:t>
            </a:r>
          </a:p>
          <a:p>
            <a:pPr algn="just">
              <a:buFont typeface="Wingdings" pitchFamily="2" charset="2"/>
              <a:buChar char="ü"/>
            </a:pPr>
            <a:r>
              <a:rPr lang="es-CR" dirty="0">
                <a:latin typeface="Arial" panose="020B0604020202020204" pitchFamily="34" charset="0"/>
                <a:cs typeface="Arial" panose="020B0604020202020204" pitchFamily="34" charset="0"/>
              </a:rPr>
              <a:t>Si usted es una persona saludable y no tiene problemas de colesterol alto puede consumir un huevo diario, sino limite su consumo a 3 huevos por semana.</a:t>
            </a:r>
          </a:p>
        </p:txBody>
      </p:sp>
      <p:sp>
        <p:nvSpPr>
          <p:cNvPr id="4" name="1 Título"/>
          <p:cNvSpPr>
            <a:spLocks noGrp="1"/>
          </p:cNvSpPr>
          <p:nvPr>
            <p:ph type="title"/>
          </p:nvPr>
        </p:nvSpPr>
        <p:spPr>
          <a:solidFill>
            <a:srgbClr val="FFFF99"/>
          </a:solidFill>
        </p:spPr>
        <p:txBody>
          <a:bodyPr>
            <a:normAutofit/>
          </a:bodyPr>
          <a:lstStyle/>
          <a:p>
            <a:pPr algn="ctr"/>
            <a:r>
              <a:rPr lang="es-CR" sz="5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Huevo</a:t>
            </a:r>
          </a:p>
        </p:txBody>
      </p:sp>
      <p:sp>
        <p:nvSpPr>
          <p:cNvPr id="29698" name="AutoShape 2" descr="Resultado de imagen para pollo"/>
          <p:cNvSpPr>
            <a:spLocks noChangeAspect="1" noChangeArrowheads="1"/>
          </p:cNvSpPr>
          <p:nvPr/>
        </p:nvSpPr>
        <p:spPr bwMode="auto">
          <a:xfrm>
            <a:off x="1677987"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CR"/>
          </a:p>
        </p:txBody>
      </p:sp>
      <p:sp>
        <p:nvSpPr>
          <p:cNvPr id="7" name="6 CuadroTexto"/>
          <p:cNvSpPr txBox="1"/>
          <p:nvPr/>
        </p:nvSpPr>
        <p:spPr>
          <a:xfrm>
            <a:off x="2131360" y="3933056"/>
            <a:ext cx="8077852" cy="2677656"/>
          </a:xfrm>
          <a:prstGeom prst="rect">
            <a:avLst/>
          </a:prstGeom>
          <a:noFill/>
        </p:spPr>
        <p:txBody>
          <a:bodyPr wrap="none" rtlCol="0">
            <a:spAutoFit/>
          </a:bodyPr>
          <a:lstStyle/>
          <a:p>
            <a:r>
              <a:rPr lang="es-CR" sz="2400" dirty="0">
                <a:latin typeface="Arial" panose="020B0604020202020204" pitchFamily="34" charset="0"/>
                <a:cs typeface="Arial" panose="020B0604020202020204" pitchFamily="34" charset="0"/>
              </a:rPr>
              <a:t>SUGERENCIA DE CONSUMO:</a:t>
            </a:r>
          </a:p>
          <a:p>
            <a:r>
              <a:rPr lang="es-CR" sz="2400" dirty="0">
                <a:latin typeface="Arial" panose="020B0604020202020204" pitchFamily="34" charset="0"/>
                <a:cs typeface="Arial" panose="020B0604020202020204" pitchFamily="34" charset="0"/>
              </a:rPr>
              <a:t>Prepare el huevo sin o con poca grasa como por ejemplo:</a:t>
            </a:r>
          </a:p>
          <a:p>
            <a:pPr>
              <a:buFont typeface="Wingdings" pitchFamily="2" charset="2"/>
              <a:buChar char="v"/>
            </a:pPr>
            <a:r>
              <a:rPr lang="es-CR" sz="2400" dirty="0">
                <a:latin typeface="Arial" panose="020B0604020202020204" pitchFamily="34" charset="0"/>
                <a:cs typeface="Arial" panose="020B0604020202020204" pitchFamily="34" charset="0"/>
              </a:rPr>
              <a:t>Huevo pasado por agua</a:t>
            </a:r>
          </a:p>
          <a:p>
            <a:pPr>
              <a:buFont typeface="Wingdings" pitchFamily="2" charset="2"/>
              <a:buChar char="v"/>
            </a:pPr>
            <a:r>
              <a:rPr lang="es-CR" sz="2400" dirty="0">
                <a:latin typeface="Arial" panose="020B0604020202020204" pitchFamily="34" charset="0"/>
                <a:cs typeface="Arial" panose="020B0604020202020204" pitchFamily="34" charset="0"/>
              </a:rPr>
              <a:t>Huevo en salsa de tomate</a:t>
            </a:r>
          </a:p>
          <a:p>
            <a:pPr>
              <a:buFont typeface="Wingdings" pitchFamily="2" charset="2"/>
              <a:buChar char="v"/>
            </a:pPr>
            <a:r>
              <a:rPr lang="es-CR" sz="2400" dirty="0">
                <a:latin typeface="Arial" panose="020B0604020202020204" pitchFamily="34" charset="0"/>
                <a:cs typeface="Arial" panose="020B0604020202020204" pitchFamily="34" charset="0"/>
              </a:rPr>
              <a:t>Huevo en sopa negra</a:t>
            </a:r>
          </a:p>
          <a:p>
            <a:pPr>
              <a:buFont typeface="Wingdings" pitchFamily="2" charset="2"/>
              <a:buChar char="v"/>
            </a:pPr>
            <a:r>
              <a:rPr lang="es-CR" sz="2400" dirty="0">
                <a:latin typeface="Arial" panose="020B0604020202020204" pitchFamily="34" charset="0"/>
                <a:cs typeface="Arial" panose="020B0604020202020204" pitchFamily="34" charset="0"/>
              </a:rPr>
              <a:t>Torta de huevo con espinacas</a:t>
            </a:r>
          </a:p>
          <a:p>
            <a:pPr>
              <a:buFont typeface="Wingdings" pitchFamily="2" charset="2"/>
              <a:buChar char="v"/>
            </a:pPr>
            <a:r>
              <a:rPr lang="es-CR" sz="2400" dirty="0">
                <a:latin typeface="Arial" panose="020B0604020202020204" pitchFamily="34" charset="0"/>
                <a:cs typeface="Arial" panose="020B0604020202020204" pitchFamily="34" charset="0"/>
              </a:rPr>
              <a:t>Huevos revueltos con cebolla y tomate</a:t>
            </a:r>
          </a:p>
        </p:txBody>
      </p:sp>
      <p:pic>
        <p:nvPicPr>
          <p:cNvPr id="31746" name="Picture 2" descr="Resultado de imagen para HUEVO EN SOPA NEGRA"/>
          <p:cNvPicPr>
            <a:picLocks noChangeAspect="1" noChangeArrowheads="1"/>
          </p:cNvPicPr>
          <p:nvPr/>
        </p:nvPicPr>
        <p:blipFill>
          <a:blip r:embed="rId3" cstate="print"/>
          <a:srcRect/>
          <a:stretch>
            <a:fillRect/>
          </a:stretch>
        </p:blipFill>
        <p:spPr bwMode="auto">
          <a:xfrm>
            <a:off x="-38943" y="5655828"/>
            <a:ext cx="1800199" cy="1189898"/>
          </a:xfrm>
          <a:prstGeom prst="rect">
            <a:avLst/>
          </a:prstGeom>
          <a:noFill/>
        </p:spPr>
      </p:pic>
      <p:pic>
        <p:nvPicPr>
          <p:cNvPr id="31750" name="Picture 6" descr="Resultado de imagen para HUEVO EN SALSA DE TOMATE"/>
          <p:cNvPicPr>
            <a:picLocks noChangeAspect="1" noChangeArrowheads="1"/>
          </p:cNvPicPr>
          <p:nvPr/>
        </p:nvPicPr>
        <p:blipFill>
          <a:blip r:embed="rId4" cstate="print"/>
          <a:srcRect/>
          <a:stretch>
            <a:fillRect/>
          </a:stretch>
        </p:blipFill>
        <p:spPr bwMode="auto">
          <a:xfrm>
            <a:off x="8340520" y="93409"/>
            <a:ext cx="2325893" cy="1395536"/>
          </a:xfrm>
          <a:prstGeom prst="rect">
            <a:avLst/>
          </a:prstGeom>
          <a:noFill/>
        </p:spPr>
      </p:pic>
    </p:spTree>
    <p:extLst>
      <p:ext uri="{BB962C8B-B14F-4D97-AF65-F5344CB8AC3E}">
        <p14:creationId xmlns:p14="http://schemas.microsoft.com/office/powerpoint/2010/main" val="2299020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style>
          <a:lnRef idx="0">
            <a:schemeClr val="accent4"/>
          </a:lnRef>
          <a:fillRef idx="3">
            <a:schemeClr val="accent4"/>
          </a:fillRef>
          <a:effectRef idx="3">
            <a:schemeClr val="accent4"/>
          </a:effectRef>
          <a:fontRef idx="minor">
            <a:schemeClr val="lt1"/>
          </a:fontRef>
        </p:style>
        <p:txBody>
          <a:bodyPr>
            <a:normAutofit/>
          </a:bodyPr>
          <a:lstStyle/>
          <a:p>
            <a:pPr algn="ctr"/>
            <a:r>
              <a:rPr lang="es-CR" sz="5400" dirty="0">
                <a:latin typeface="Arial" panose="020B0604020202020204" pitchFamily="34" charset="0"/>
                <a:cs typeface="Arial" panose="020B0604020202020204" pitchFamily="34" charset="0"/>
              </a:rPr>
              <a:t>Vegetales y Frutas </a:t>
            </a:r>
          </a:p>
        </p:txBody>
      </p:sp>
      <p:sp>
        <p:nvSpPr>
          <p:cNvPr id="3" name="2 Marcador de contenido"/>
          <p:cNvSpPr>
            <a:spLocks noGrp="1"/>
          </p:cNvSpPr>
          <p:nvPr>
            <p:ph idx="1"/>
          </p:nvPr>
        </p:nvSpPr>
        <p:spPr/>
        <p:txBody>
          <a:bodyPr>
            <a:normAutofit/>
          </a:bodyPr>
          <a:lstStyle/>
          <a:p>
            <a:pPr algn="just">
              <a:buFont typeface="Wingdings" pitchFamily="2" charset="2"/>
              <a:buChar char="v"/>
            </a:pPr>
            <a:r>
              <a:rPr lang="es-CR" dirty="0">
                <a:latin typeface="Arial" panose="020B0604020202020204" pitchFamily="34" charset="0"/>
                <a:cs typeface="Arial" panose="020B0604020202020204" pitchFamily="34" charset="0"/>
              </a:rPr>
              <a:t>Las frutas y vegetales tienen nutrientes esenciales como vitaminas, minerales, fibra, antioxidantes; aumentan las defensas, ayudan a prevenir enfermedades del corazón, el cáncer, la obesidad, favorecen un envejecimiento saludable y previenen la aparición de cataratas.</a:t>
            </a:r>
          </a:p>
          <a:p>
            <a:pPr>
              <a:buFont typeface="Wingdings" pitchFamily="2" charset="2"/>
              <a:buChar char="v"/>
            </a:pPr>
            <a:r>
              <a:rPr lang="es-CR" dirty="0">
                <a:latin typeface="Arial" panose="020B0604020202020204" pitchFamily="34" charset="0"/>
                <a:cs typeface="Arial" panose="020B0604020202020204" pitchFamily="34" charset="0"/>
              </a:rPr>
              <a:t>Para obtener todos los beneficios de las frutas y vegetales, se recomienda consumirlos de diferentes colores cada día.</a:t>
            </a:r>
          </a:p>
        </p:txBody>
      </p:sp>
      <p:pic>
        <p:nvPicPr>
          <p:cNvPr id="39938" name="Picture 2" descr="Resultado de imagen para frutas y vegetales de diferentes colores"/>
          <p:cNvPicPr>
            <a:picLocks noChangeAspect="1" noChangeArrowheads="1"/>
          </p:cNvPicPr>
          <p:nvPr/>
        </p:nvPicPr>
        <p:blipFill>
          <a:blip r:embed="rId2" cstate="print"/>
          <a:srcRect/>
          <a:stretch>
            <a:fillRect/>
          </a:stretch>
        </p:blipFill>
        <p:spPr bwMode="auto">
          <a:xfrm>
            <a:off x="2926060" y="4697528"/>
            <a:ext cx="6029592" cy="2059085"/>
          </a:xfrm>
          <a:prstGeom prst="rect">
            <a:avLst/>
          </a:prstGeom>
          <a:noFill/>
        </p:spPr>
      </p:pic>
      <p:pic>
        <p:nvPicPr>
          <p:cNvPr id="39940" name="Picture 4" descr="Resultado de imagen para frutas y vegetales de diferentes colores"/>
          <p:cNvPicPr>
            <a:picLocks noChangeAspect="1" noChangeArrowheads="1"/>
          </p:cNvPicPr>
          <p:nvPr/>
        </p:nvPicPr>
        <p:blipFill>
          <a:blip r:embed="rId3" cstate="print"/>
          <a:srcRect/>
          <a:stretch>
            <a:fillRect/>
          </a:stretch>
        </p:blipFill>
        <p:spPr bwMode="auto">
          <a:xfrm>
            <a:off x="9956577" y="0"/>
            <a:ext cx="2232248" cy="1364501"/>
          </a:xfrm>
          <a:prstGeom prst="rect">
            <a:avLst/>
          </a:prstGeom>
          <a:noFill/>
        </p:spPr>
      </p:pic>
    </p:spTree>
    <p:extLst>
      <p:ext uri="{BB962C8B-B14F-4D97-AF65-F5344CB8AC3E}">
        <p14:creationId xmlns:p14="http://schemas.microsoft.com/office/powerpoint/2010/main" val="3013858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style>
          <a:lnRef idx="0">
            <a:schemeClr val="accent3"/>
          </a:lnRef>
          <a:fillRef idx="3">
            <a:schemeClr val="accent3"/>
          </a:fillRef>
          <a:effectRef idx="3">
            <a:schemeClr val="accent3"/>
          </a:effectRef>
          <a:fontRef idx="minor">
            <a:schemeClr val="lt1"/>
          </a:fontRef>
        </p:style>
        <p:txBody>
          <a:bodyPr>
            <a:normAutofit/>
          </a:bodyPr>
          <a:lstStyle/>
          <a:p>
            <a:pPr algn="ctr"/>
            <a:r>
              <a:rPr lang="es-CR" sz="5400" dirty="0">
                <a:latin typeface="Arial" panose="020B0604020202020204" pitchFamily="34" charset="0"/>
                <a:cs typeface="Arial" panose="020B0604020202020204" pitchFamily="34" charset="0"/>
              </a:rPr>
              <a:t>Vegetales</a:t>
            </a:r>
          </a:p>
        </p:txBody>
      </p:sp>
      <p:sp>
        <p:nvSpPr>
          <p:cNvPr id="3" name="2 Marcador de contenido"/>
          <p:cNvSpPr>
            <a:spLocks noGrp="1"/>
          </p:cNvSpPr>
          <p:nvPr>
            <p:ph idx="1"/>
          </p:nvPr>
        </p:nvSpPr>
        <p:spPr>
          <a:xfrm>
            <a:off x="2205980" y="1628800"/>
            <a:ext cx="9144000" cy="5085184"/>
          </a:xfrm>
        </p:spPr>
        <p:txBody>
          <a:bodyPr>
            <a:noAutofit/>
          </a:bodyPr>
          <a:lstStyle/>
          <a:p>
            <a:pPr algn="just">
              <a:buFont typeface="Wingdings" pitchFamily="2" charset="2"/>
              <a:buChar char="ü"/>
            </a:pPr>
            <a:endParaRPr lang="es-CR" dirty="0">
              <a:latin typeface="Arial" panose="020B0604020202020204" pitchFamily="34" charset="0"/>
              <a:cs typeface="Arial" panose="020B0604020202020204" pitchFamily="34" charset="0"/>
            </a:endParaRPr>
          </a:p>
          <a:p>
            <a:pPr algn="just">
              <a:buFont typeface="Wingdings" pitchFamily="2" charset="2"/>
              <a:buChar char="ü"/>
            </a:pPr>
            <a:r>
              <a:rPr lang="es-CR" dirty="0">
                <a:latin typeface="Arial" panose="020B0604020202020204" pitchFamily="34" charset="0"/>
                <a:cs typeface="Arial" panose="020B0604020202020204" pitchFamily="34" charset="0"/>
              </a:rPr>
              <a:t>Los vegetales </a:t>
            </a:r>
            <a:r>
              <a:rPr lang="es-CR" b="1" u="sng" dirty="0">
                <a:latin typeface="Arial" panose="020B0604020202020204" pitchFamily="34" charset="0"/>
                <a:cs typeface="Arial" panose="020B0604020202020204" pitchFamily="34" charset="0"/>
              </a:rPr>
              <a:t>NO</a:t>
            </a:r>
            <a:r>
              <a:rPr lang="es-CR" dirty="0">
                <a:latin typeface="Arial" panose="020B0604020202020204" pitchFamily="34" charset="0"/>
                <a:cs typeface="Arial" panose="020B0604020202020204" pitchFamily="34" charset="0"/>
              </a:rPr>
              <a:t> contienen azúcar y aportan muy pocas calorías, por lo que se pueden consumir en gran cantidad.</a:t>
            </a:r>
          </a:p>
          <a:p>
            <a:pPr marL="0" indent="0">
              <a:buNone/>
            </a:pPr>
            <a:endParaRPr lang="es-CR" dirty="0">
              <a:latin typeface="Arial" panose="020B0604020202020204" pitchFamily="34" charset="0"/>
              <a:cs typeface="Arial" panose="020B0604020202020204" pitchFamily="34" charset="0"/>
            </a:endParaRPr>
          </a:p>
          <a:p>
            <a:pPr>
              <a:buFont typeface="Wingdings" pitchFamily="2" charset="2"/>
              <a:buChar char="ü"/>
            </a:pPr>
            <a:r>
              <a:rPr lang="es-CR" dirty="0">
                <a:latin typeface="Arial" panose="020B0604020202020204" pitchFamily="34" charset="0"/>
                <a:cs typeface="Arial" panose="020B0604020202020204" pitchFamily="34" charset="0"/>
              </a:rPr>
              <a:t>Adicione vegetales a los platos preparados a base de carnes, pasta o arroz, para realzar su sabor, aroma y valor nutricional.</a:t>
            </a:r>
          </a:p>
          <a:p>
            <a:pPr>
              <a:buFont typeface="Wingdings" pitchFamily="2" charset="2"/>
              <a:buChar char="ü"/>
            </a:pPr>
            <a:endParaRPr lang="es-CR" dirty="0">
              <a:latin typeface="Arial" panose="020B0604020202020204" pitchFamily="34" charset="0"/>
              <a:cs typeface="Arial" panose="020B0604020202020204" pitchFamily="34" charset="0"/>
            </a:endParaRPr>
          </a:p>
          <a:p>
            <a:pPr>
              <a:buFont typeface="Wingdings" pitchFamily="2" charset="2"/>
              <a:buChar char="ü"/>
            </a:pPr>
            <a:r>
              <a:rPr lang="es-CR" dirty="0">
                <a:latin typeface="Arial" panose="020B0604020202020204" pitchFamily="34" charset="0"/>
                <a:cs typeface="Arial" panose="020B0604020202020204" pitchFamily="34" charset="0"/>
              </a:rPr>
              <a:t>Aderece sus ensaladas con limón.</a:t>
            </a:r>
          </a:p>
        </p:txBody>
      </p:sp>
      <p:pic>
        <p:nvPicPr>
          <p:cNvPr id="40962" name="Picture 2" descr="Resultado de imagen para ensaladas de vegetales"/>
          <p:cNvPicPr>
            <a:picLocks noChangeAspect="1" noChangeArrowheads="1"/>
          </p:cNvPicPr>
          <p:nvPr/>
        </p:nvPicPr>
        <p:blipFill>
          <a:blip r:embed="rId2" cstate="print"/>
          <a:srcRect/>
          <a:stretch>
            <a:fillRect/>
          </a:stretch>
        </p:blipFill>
        <p:spPr bwMode="auto">
          <a:xfrm>
            <a:off x="0" y="5445224"/>
            <a:ext cx="1829805" cy="1412776"/>
          </a:xfrm>
          <a:prstGeom prst="rect">
            <a:avLst/>
          </a:prstGeom>
          <a:noFill/>
        </p:spPr>
      </p:pic>
      <p:pic>
        <p:nvPicPr>
          <p:cNvPr id="40964" name="Picture 4" descr="Resultado de imagen para ensaladas de vegetales"/>
          <p:cNvPicPr>
            <a:picLocks noChangeAspect="1" noChangeArrowheads="1"/>
          </p:cNvPicPr>
          <p:nvPr/>
        </p:nvPicPr>
        <p:blipFill>
          <a:blip r:embed="rId3" cstate="print"/>
          <a:srcRect/>
          <a:stretch>
            <a:fillRect/>
          </a:stretch>
        </p:blipFill>
        <p:spPr bwMode="auto">
          <a:xfrm>
            <a:off x="9334772" y="1014"/>
            <a:ext cx="1832945" cy="1144556"/>
          </a:xfrm>
          <a:prstGeom prst="rect">
            <a:avLst/>
          </a:prstGeom>
          <a:noFill/>
        </p:spPr>
      </p:pic>
    </p:spTree>
    <p:extLst>
      <p:ext uri="{BB962C8B-B14F-4D97-AF65-F5344CB8AC3E}">
        <p14:creationId xmlns:p14="http://schemas.microsoft.com/office/powerpoint/2010/main" val="1113304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22413" y="144178"/>
            <a:ext cx="9144000" cy="1144556"/>
          </a:xfrm>
        </p:spPr>
        <p:style>
          <a:lnRef idx="1">
            <a:schemeClr val="accent6"/>
          </a:lnRef>
          <a:fillRef idx="2">
            <a:schemeClr val="accent6"/>
          </a:fillRef>
          <a:effectRef idx="1">
            <a:schemeClr val="accent6"/>
          </a:effectRef>
          <a:fontRef idx="minor">
            <a:schemeClr val="dk1"/>
          </a:fontRef>
        </p:style>
        <p:txBody>
          <a:bodyPr>
            <a:normAutofit/>
          </a:bodyPr>
          <a:lstStyle/>
          <a:p>
            <a:pPr algn="ctr"/>
            <a:r>
              <a:rPr lang="es-CR" sz="5400" dirty="0">
                <a:latin typeface="Arial" panose="020B0604020202020204" pitchFamily="34" charset="0"/>
                <a:cs typeface="Arial" panose="020B0604020202020204" pitchFamily="34" charset="0"/>
              </a:rPr>
              <a:t>Frutas </a:t>
            </a:r>
          </a:p>
        </p:txBody>
      </p:sp>
      <p:sp>
        <p:nvSpPr>
          <p:cNvPr id="3" name="Marcador de contenido 2"/>
          <p:cNvSpPr>
            <a:spLocks noGrp="1"/>
          </p:cNvSpPr>
          <p:nvPr>
            <p:ph idx="1"/>
          </p:nvPr>
        </p:nvSpPr>
        <p:spPr/>
        <p:txBody>
          <a:bodyPr/>
          <a:lstStyle/>
          <a:p>
            <a:pPr algn="just">
              <a:buNone/>
            </a:pPr>
            <a:r>
              <a:rPr lang="es-CR" dirty="0">
                <a:latin typeface="Arial" panose="020B0604020202020204" pitchFamily="34" charset="0"/>
                <a:cs typeface="Arial" panose="020B0604020202020204" pitchFamily="34" charset="0"/>
              </a:rPr>
              <a:t>Importante:</a:t>
            </a:r>
          </a:p>
          <a:p>
            <a:pPr algn="just">
              <a:buFont typeface="Wingdings" pitchFamily="2" charset="2"/>
              <a:buChar char="v"/>
            </a:pPr>
            <a:r>
              <a:rPr lang="es-CR" dirty="0">
                <a:latin typeface="Arial" panose="020B0604020202020204" pitchFamily="34" charset="0"/>
                <a:cs typeface="Arial" panose="020B0604020202020204" pitchFamily="34" charset="0"/>
              </a:rPr>
              <a:t>A diferencia de los vegetales aportan fructuosa, que es la azúcar natural de las frutas, por lo que </a:t>
            </a:r>
            <a:r>
              <a:rPr lang="es-CR" b="1" u="sng" dirty="0">
                <a:latin typeface="Arial" panose="020B0604020202020204" pitchFamily="34" charset="0"/>
                <a:cs typeface="Arial" panose="020B0604020202020204" pitchFamily="34" charset="0"/>
              </a:rPr>
              <a:t>no</a:t>
            </a:r>
            <a:r>
              <a:rPr lang="es-CR" dirty="0">
                <a:latin typeface="Arial" panose="020B0604020202020204" pitchFamily="34" charset="0"/>
                <a:cs typeface="Arial" panose="020B0604020202020204" pitchFamily="34" charset="0"/>
              </a:rPr>
              <a:t> se debe exceder el consumo.</a:t>
            </a:r>
          </a:p>
          <a:p>
            <a:pPr>
              <a:buFont typeface="Wingdings" pitchFamily="2" charset="2"/>
              <a:buChar char="v"/>
            </a:pPr>
            <a:endParaRPr lang="es-CR" dirty="0"/>
          </a:p>
        </p:txBody>
      </p:sp>
      <p:pic>
        <p:nvPicPr>
          <p:cNvPr id="2050" name="Picture 2" descr="Resultado de imagen para frutas y enfermedad cardiaca"/>
          <p:cNvPicPr>
            <a:picLocks noChangeAspect="1" noChangeArrowheads="1"/>
          </p:cNvPicPr>
          <p:nvPr/>
        </p:nvPicPr>
        <p:blipFill>
          <a:blip r:embed="rId2" cstate="print"/>
          <a:srcRect/>
          <a:stretch>
            <a:fillRect/>
          </a:stretch>
        </p:blipFill>
        <p:spPr bwMode="auto">
          <a:xfrm>
            <a:off x="2638028" y="4284853"/>
            <a:ext cx="2938993" cy="2088232"/>
          </a:xfrm>
          <a:prstGeom prst="rect">
            <a:avLst/>
          </a:prstGeom>
          <a:noFill/>
        </p:spPr>
      </p:pic>
      <p:pic>
        <p:nvPicPr>
          <p:cNvPr id="2054" name="Picture 6" descr="Resultado de imagen para frutas"/>
          <p:cNvPicPr>
            <a:picLocks noChangeAspect="1" noChangeArrowheads="1"/>
          </p:cNvPicPr>
          <p:nvPr/>
        </p:nvPicPr>
        <p:blipFill>
          <a:blip r:embed="rId3" cstate="print"/>
          <a:srcRect/>
          <a:stretch>
            <a:fillRect/>
          </a:stretch>
        </p:blipFill>
        <p:spPr bwMode="auto">
          <a:xfrm>
            <a:off x="6649622" y="4284853"/>
            <a:ext cx="3515646" cy="2240491"/>
          </a:xfrm>
          <a:prstGeom prst="rect">
            <a:avLst/>
          </a:prstGeom>
          <a:noFill/>
        </p:spPr>
      </p:pic>
      <p:sp>
        <p:nvSpPr>
          <p:cNvPr id="2056" name="AutoShape 8" descr="Resultado de imagen para frutas"/>
          <p:cNvSpPr>
            <a:spLocks noChangeAspect="1" noChangeArrowheads="1"/>
          </p:cNvSpPr>
          <p:nvPr/>
        </p:nvSpPr>
        <p:spPr bwMode="auto">
          <a:xfrm>
            <a:off x="1677987"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CR"/>
          </a:p>
        </p:txBody>
      </p:sp>
      <p:pic>
        <p:nvPicPr>
          <p:cNvPr id="2058" name="Picture 10" descr="Resultado de imagen para frutas"/>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9171045" y="-319383"/>
            <a:ext cx="2990736" cy="1988840"/>
          </a:xfrm>
          <a:prstGeom prst="rect">
            <a:avLst/>
          </a:prstGeom>
          <a:noFill/>
        </p:spPr>
      </p:pic>
    </p:spTree>
    <p:extLst>
      <p:ext uri="{BB962C8B-B14F-4D97-AF65-F5344CB8AC3E}">
        <p14:creationId xmlns:p14="http://schemas.microsoft.com/office/powerpoint/2010/main" val="3331701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538234" y="188640"/>
            <a:ext cx="9144000" cy="1144556"/>
          </a:xfrm>
          <a:solidFill>
            <a:srgbClr val="FFFF99"/>
          </a:solidFill>
        </p:spPr>
        <p:txBody>
          <a:bodyPr>
            <a:normAutofit/>
          </a:bodyPr>
          <a:lstStyle/>
          <a:p>
            <a:pPr algn="ctr"/>
            <a:r>
              <a:rPr lang="es-CR" sz="5400" dirty="0">
                <a:latin typeface="Arial" panose="020B0604020202020204" pitchFamily="34" charset="0"/>
                <a:cs typeface="Arial" panose="020B0604020202020204" pitchFamily="34" charset="0"/>
              </a:rPr>
              <a:t>Grasas </a:t>
            </a:r>
          </a:p>
        </p:txBody>
      </p:sp>
      <p:graphicFrame>
        <p:nvGraphicFramePr>
          <p:cNvPr id="4" name="3 Marcador de contenido"/>
          <p:cNvGraphicFramePr>
            <a:graphicFrameLocks noGrp="1"/>
          </p:cNvGraphicFramePr>
          <p:nvPr>
            <p:ph idx="1"/>
          </p:nvPr>
        </p:nvGraphicFramePr>
        <p:xfrm>
          <a:off x="1522412" y="2204864"/>
          <a:ext cx="9144000" cy="38164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19081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845940" y="137518"/>
            <a:ext cx="8229600" cy="2520280"/>
          </a:xfrm>
        </p:spPr>
        <p:txBody>
          <a:bodyPr>
            <a:normAutofit/>
          </a:bodyPr>
          <a:lstStyle/>
          <a:p>
            <a:pPr algn="ctr">
              <a:buNone/>
            </a:pPr>
            <a:r>
              <a:rPr lang="es-CR" dirty="0"/>
              <a:t>	</a:t>
            </a:r>
            <a:r>
              <a:rPr lang="es-CR" sz="2800" b="1" dirty="0">
                <a:latin typeface="Arial" panose="020B0604020202020204" pitchFamily="34" charset="0"/>
                <a:cs typeface="Arial" panose="020B0604020202020204" pitchFamily="34" charset="0"/>
              </a:rPr>
              <a:t>Una </a:t>
            </a:r>
            <a:r>
              <a:rPr lang="es-CR" sz="28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alimentación saludable </a:t>
            </a:r>
            <a:r>
              <a:rPr lang="es-CR" sz="2800" b="1" dirty="0">
                <a:latin typeface="Arial" panose="020B0604020202020204" pitchFamily="34" charset="0"/>
                <a:cs typeface="Arial" panose="020B0604020202020204" pitchFamily="34" charset="0"/>
              </a:rPr>
              <a:t>no se trata de comer cantidades muy pequeñas o  conservarse delgado de forma poco realista. </a:t>
            </a:r>
          </a:p>
          <a:p>
            <a:pPr>
              <a:buNone/>
            </a:pPr>
            <a:endParaRPr lang="es-CR" dirty="0"/>
          </a:p>
        </p:txBody>
      </p:sp>
      <p:sp>
        <p:nvSpPr>
          <p:cNvPr id="2051" name="AutoShape 3" descr="Resultado de imagen para alimentacion y enfermedad cardiovascular"/>
          <p:cNvSpPr>
            <a:spLocks noChangeAspect="1" noChangeArrowheads="1"/>
          </p:cNvSpPr>
          <p:nvPr/>
        </p:nvSpPr>
        <p:spPr bwMode="auto">
          <a:xfrm>
            <a:off x="1677987"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CR"/>
          </a:p>
        </p:txBody>
      </p:sp>
      <p:sp>
        <p:nvSpPr>
          <p:cNvPr id="2053" name="AutoShape 5" descr="Resultado de imagen para alimentacion y enfermedad cardiovascular"/>
          <p:cNvSpPr>
            <a:spLocks noChangeAspect="1" noChangeArrowheads="1"/>
          </p:cNvSpPr>
          <p:nvPr/>
        </p:nvSpPr>
        <p:spPr bwMode="auto">
          <a:xfrm>
            <a:off x="1677987"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CR"/>
          </a:p>
        </p:txBody>
      </p:sp>
      <p:pic>
        <p:nvPicPr>
          <p:cNvPr id="2055" name="Picture 7" descr="Resultado de imagen para alimentacion y enfermedad cardiovascular"/>
          <p:cNvPicPr>
            <a:picLocks noChangeAspect="1" noChangeArrowheads="1"/>
          </p:cNvPicPr>
          <p:nvPr/>
        </p:nvPicPr>
        <p:blipFill>
          <a:blip r:embed="rId2" cstate="print"/>
          <a:srcRect/>
          <a:stretch>
            <a:fillRect/>
          </a:stretch>
        </p:blipFill>
        <p:spPr bwMode="auto">
          <a:xfrm>
            <a:off x="4078188" y="2132857"/>
            <a:ext cx="3672408" cy="2282639"/>
          </a:xfrm>
          <a:prstGeom prst="rect">
            <a:avLst/>
          </a:prstGeom>
          <a:noFill/>
        </p:spPr>
      </p:pic>
      <p:sp>
        <p:nvSpPr>
          <p:cNvPr id="9" name="8 Rectángulo"/>
          <p:cNvSpPr/>
          <p:nvPr/>
        </p:nvSpPr>
        <p:spPr>
          <a:xfrm>
            <a:off x="1989956" y="5085185"/>
            <a:ext cx="8424936" cy="830997"/>
          </a:xfrm>
          <a:prstGeom prst="rect">
            <a:avLst/>
          </a:prstGeom>
        </p:spPr>
        <p:txBody>
          <a:bodyPr wrap="square">
            <a:spAutoFit/>
          </a:bodyPr>
          <a:lstStyle/>
          <a:p>
            <a:pPr algn="ctr"/>
            <a:r>
              <a:rPr lang="es-CR" sz="2400" b="1" dirty="0">
                <a:latin typeface="Arial" panose="020B0604020202020204" pitchFamily="34" charset="0"/>
                <a:cs typeface="Arial" panose="020B0604020202020204" pitchFamily="34" charset="0"/>
              </a:rPr>
              <a:t>Más bien, se trata de sentirse bien, tener más energía, mejorar la salud y mantener un peso saludable</a:t>
            </a:r>
            <a:r>
              <a:rPr lang="es-CR" sz="2400" dirty="0">
                <a:latin typeface="Arial" panose="020B0604020202020204" pitchFamily="34" charset="0"/>
                <a:cs typeface="Arial" panose="020B0604020202020204" pitchFamily="34" charset="0"/>
              </a:rPr>
              <a:t>.</a:t>
            </a:r>
          </a:p>
        </p:txBody>
      </p:sp>
      <p:pic>
        <p:nvPicPr>
          <p:cNvPr id="2058" name="Picture 10"/>
          <p:cNvPicPr>
            <a:picLocks noChangeAspect="1" noChangeArrowheads="1"/>
          </p:cNvPicPr>
          <p:nvPr/>
        </p:nvPicPr>
        <p:blipFill>
          <a:blip r:embed="rId3" cstate="print"/>
          <a:srcRect/>
          <a:stretch>
            <a:fillRect/>
          </a:stretch>
        </p:blipFill>
        <p:spPr bwMode="auto">
          <a:xfrm>
            <a:off x="1845940" y="2087112"/>
            <a:ext cx="2016224" cy="2571763"/>
          </a:xfrm>
          <a:prstGeom prst="rect">
            <a:avLst/>
          </a:prstGeom>
          <a:noFill/>
          <a:ln w="9525">
            <a:noFill/>
            <a:miter lim="800000"/>
            <a:headEnd/>
            <a:tailEnd/>
          </a:ln>
        </p:spPr>
      </p:pic>
      <p:pic>
        <p:nvPicPr>
          <p:cNvPr id="2059" name="Picture 11"/>
          <p:cNvPicPr>
            <a:picLocks noChangeAspect="1" noChangeArrowheads="1"/>
          </p:cNvPicPr>
          <p:nvPr/>
        </p:nvPicPr>
        <p:blipFill>
          <a:blip r:embed="rId4" cstate="print"/>
          <a:srcRect/>
          <a:stretch>
            <a:fillRect/>
          </a:stretch>
        </p:blipFill>
        <p:spPr bwMode="auto">
          <a:xfrm>
            <a:off x="8326660" y="1772817"/>
            <a:ext cx="1152128" cy="3200355"/>
          </a:xfrm>
          <a:prstGeom prst="rect">
            <a:avLst/>
          </a:prstGeom>
          <a:noFill/>
          <a:ln w="9525">
            <a:noFill/>
            <a:miter lim="800000"/>
            <a:headEnd/>
            <a:tailEnd/>
          </a:ln>
        </p:spPr>
      </p:pic>
    </p:spTree>
    <p:extLst>
      <p:ext uri="{BB962C8B-B14F-4D97-AF65-F5344CB8AC3E}">
        <p14:creationId xmlns:p14="http://schemas.microsoft.com/office/powerpoint/2010/main" val="1371147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629916" y="188640"/>
            <a:ext cx="9144000" cy="1144556"/>
          </a:xfrm>
          <a:solidFill>
            <a:srgbClr val="FFFF99"/>
          </a:solidFill>
        </p:spPr>
        <p:txBody>
          <a:bodyPr>
            <a:normAutofit/>
          </a:bodyPr>
          <a:lstStyle/>
          <a:p>
            <a:pPr algn="ctr"/>
            <a:r>
              <a:rPr lang="es-CR" sz="5400" dirty="0">
                <a:latin typeface="Arial" panose="020B0604020202020204" pitchFamily="34" charset="0"/>
                <a:cs typeface="Arial" panose="020B0604020202020204" pitchFamily="34" charset="0"/>
              </a:rPr>
              <a:t>Grasas Saturadas</a:t>
            </a:r>
          </a:p>
        </p:txBody>
      </p:sp>
      <p:pic>
        <p:nvPicPr>
          <p:cNvPr id="45058" name="Picture 2" descr="Resultado de imagen para grasas malas"/>
          <p:cNvPicPr>
            <a:picLocks noChangeAspect="1" noChangeArrowheads="1"/>
          </p:cNvPicPr>
          <p:nvPr/>
        </p:nvPicPr>
        <p:blipFill>
          <a:blip r:embed="rId2" cstate="print"/>
          <a:srcRect/>
          <a:stretch>
            <a:fillRect/>
          </a:stretch>
        </p:blipFill>
        <p:spPr bwMode="auto">
          <a:xfrm>
            <a:off x="2945379" y="1916832"/>
            <a:ext cx="6196199" cy="4536504"/>
          </a:xfrm>
          <a:prstGeom prst="rect">
            <a:avLst/>
          </a:prstGeom>
          <a:noFill/>
        </p:spPr>
      </p:pic>
      <p:sp>
        <p:nvSpPr>
          <p:cNvPr id="5" name="4 Rectángulo"/>
          <p:cNvSpPr/>
          <p:nvPr/>
        </p:nvSpPr>
        <p:spPr>
          <a:xfrm>
            <a:off x="3883238" y="2564904"/>
            <a:ext cx="432048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Tree>
    <p:extLst>
      <p:ext uri="{BB962C8B-B14F-4D97-AF65-F5344CB8AC3E}">
        <p14:creationId xmlns:p14="http://schemas.microsoft.com/office/powerpoint/2010/main" val="2906576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557908" y="116632"/>
            <a:ext cx="8229600" cy="1143000"/>
          </a:xfrm>
        </p:spPr>
        <p:txBody>
          <a:bodyPr>
            <a:normAutofit/>
          </a:bodyPr>
          <a:lstStyle/>
          <a:p>
            <a:pPr algn="ctr"/>
            <a:r>
              <a:rPr lang="es-CR" sz="5400" dirty="0">
                <a:latin typeface="Arial" panose="020B0604020202020204" pitchFamily="34" charset="0"/>
                <a:cs typeface="Arial" panose="020B0604020202020204" pitchFamily="34" charset="0"/>
              </a:rPr>
              <a:t>Grasas Insaturadas</a:t>
            </a:r>
          </a:p>
        </p:txBody>
      </p:sp>
      <p:pic>
        <p:nvPicPr>
          <p:cNvPr id="41986" name="Picture 2" descr="Imagen relacionada"/>
          <p:cNvPicPr>
            <a:picLocks noChangeAspect="1" noChangeArrowheads="1"/>
          </p:cNvPicPr>
          <p:nvPr/>
        </p:nvPicPr>
        <p:blipFill>
          <a:blip r:embed="rId2" cstate="print"/>
          <a:srcRect/>
          <a:stretch>
            <a:fillRect/>
          </a:stretch>
        </p:blipFill>
        <p:spPr bwMode="auto">
          <a:xfrm>
            <a:off x="2566020" y="1628800"/>
            <a:ext cx="5472608" cy="5294514"/>
          </a:xfrm>
          <a:prstGeom prst="rect">
            <a:avLst/>
          </a:prstGeom>
          <a:noFill/>
        </p:spPr>
      </p:pic>
    </p:spTree>
    <p:extLst>
      <p:ext uri="{BB962C8B-B14F-4D97-AF65-F5344CB8AC3E}">
        <p14:creationId xmlns:p14="http://schemas.microsoft.com/office/powerpoint/2010/main" val="849936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89756" y="163951"/>
            <a:ext cx="11449272" cy="1143000"/>
          </a:xfrm>
          <a:solidFill>
            <a:srgbClr val="FFFF99"/>
          </a:solidFill>
        </p:spPr>
        <p:txBody>
          <a:bodyPr>
            <a:normAutofit/>
          </a:bodyPr>
          <a:lstStyle/>
          <a:p>
            <a:r>
              <a:rPr lang="es-CR" sz="5400" dirty="0">
                <a:latin typeface="Arial" panose="020B0604020202020204" pitchFamily="34" charset="0"/>
                <a:cs typeface="Arial" panose="020B0604020202020204" pitchFamily="34" charset="0"/>
              </a:rPr>
              <a:t>Características de las grasas</a:t>
            </a:r>
          </a:p>
        </p:txBody>
      </p:sp>
      <p:sp>
        <p:nvSpPr>
          <p:cNvPr id="7" name="6 Rectángulo"/>
          <p:cNvSpPr/>
          <p:nvPr/>
        </p:nvSpPr>
        <p:spPr>
          <a:xfrm>
            <a:off x="4006180" y="1704294"/>
            <a:ext cx="5904656" cy="1938992"/>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lvl="0">
              <a:buFont typeface="Wingdings" pitchFamily="2" charset="2"/>
              <a:buChar char="ü"/>
            </a:pPr>
            <a:r>
              <a:rPr lang="es-CR" sz="2400" dirty="0">
                <a:latin typeface="Arial" panose="020B0604020202020204" pitchFamily="34" charset="0"/>
                <a:cs typeface="Arial" panose="020B0604020202020204" pitchFamily="34" charset="0"/>
              </a:rPr>
              <a:t>Conocidas como “grasas malas”.</a:t>
            </a:r>
          </a:p>
          <a:p>
            <a:pPr lvl="0">
              <a:buFont typeface="Wingdings" pitchFamily="2" charset="2"/>
              <a:buChar char="ü"/>
            </a:pPr>
            <a:r>
              <a:rPr lang="es-CR" sz="2400" dirty="0">
                <a:latin typeface="Arial" panose="020B0604020202020204" pitchFamily="34" charset="0"/>
                <a:cs typeface="Arial" panose="020B0604020202020204" pitchFamily="34" charset="0"/>
              </a:rPr>
              <a:t>Son sólidas a temperatura ambiente.</a:t>
            </a:r>
          </a:p>
          <a:p>
            <a:pPr lvl="0">
              <a:buFont typeface="Wingdings" pitchFamily="2" charset="2"/>
              <a:buChar char="ü"/>
            </a:pPr>
            <a:r>
              <a:rPr lang="es-CR" sz="2400" dirty="0">
                <a:latin typeface="Arial" panose="020B0604020202020204" pitchFamily="34" charset="0"/>
                <a:cs typeface="Arial" panose="020B0604020202020204" pitchFamily="34" charset="0"/>
              </a:rPr>
              <a:t>La mayoría son de origen animal.</a:t>
            </a:r>
          </a:p>
          <a:p>
            <a:pPr lvl="0">
              <a:buFont typeface="Wingdings" pitchFamily="2" charset="2"/>
              <a:buChar char="ü"/>
            </a:pPr>
            <a:r>
              <a:rPr lang="es-CR" sz="2400" dirty="0">
                <a:latin typeface="Arial" panose="020B0604020202020204" pitchFamily="34" charset="0"/>
                <a:cs typeface="Arial" panose="020B0604020202020204" pitchFamily="34" charset="0"/>
              </a:rPr>
              <a:t>Aumentan el colesterol y riesgo de arterosclerosis.</a:t>
            </a:r>
          </a:p>
        </p:txBody>
      </p:sp>
      <p:sp>
        <p:nvSpPr>
          <p:cNvPr id="8" name="7 Rectángulo"/>
          <p:cNvSpPr/>
          <p:nvPr/>
        </p:nvSpPr>
        <p:spPr>
          <a:xfrm>
            <a:off x="4078188" y="4180344"/>
            <a:ext cx="5904656" cy="2677656"/>
          </a:xfrm>
          <a:prstGeom prst="rect">
            <a:avLst/>
          </a:prstGeom>
        </p:spPr>
        <p:style>
          <a:lnRef idx="0">
            <a:schemeClr val="accent3"/>
          </a:lnRef>
          <a:fillRef idx="3">
            <a:schemeClr val="accent3"/>
          </a:fillRef>
          <a:effectRef idx="3">
            <a:schemeClr val="accent3"/>
          </a:effectRef>
          <a:fontRef idx="minor">
            <a:schemeClr val="lt1"/>
          </a:fontRef>
        </p:style>
        <p:txBody>
          <a:bodyPr wrap="square">
            <a:spAutoFit/>
          </a:bodyPr>
          <a:lstStyle/>
          <a:p>
            <a:pPr lvl="0">
              <a:buFont typeface="Wingdings" pitchFamily="2" charset="2"/>
              <a:buChar char="ü"/>
            </a:pPr>
            <a:r>
              <a:rPr lang="es-CR" sz="2400" dirty="0">
                <a:latin typeface="Arial" panose="020B0604020202020204" pitchFamily="34" charset="0"/>
                <a:cs typeface="Arial" panose="020B0604020202020204" pitchFamily="34" charset="0"/>
              </a:rPr>
              <a:t>Conocidas como “grasas buenas”.</a:t>
            </a:r>
          </a:p>
          <a:p>
            <a:pPr lvl="0">
              <a:buFont typeface="Wingdings" pitchFamily="2" charset="2"/>
              <a:buChar char="ü"/>
            </a:pPr>
            <a:r>
              <a:rPr lang="es-CR" sz="2400" dirty="0">
                <a:latin typeface="Arial" panose="020B0604020202020204" pitchFamily="34" charset="0"/>
                <a:cs typeface="Arial" panose="020B0604020202020204" pitchFamily="34" charset="0"/>
              </a:rPr>
              <a:t>Líquidas a temperatura ambiente (aceite).</a:t>
            </a:r>
          </a:p>
          <a:p>
            <a:pPr lvl="0">
              <a:buFont typeface="Wingdings" pitchFamily="2" charset="2"/>
              <a:buChar char="ü"/>
            </a:pPr>
            <a:r>
              <a:rPr lang="es-CR" sz="2400" dirty="0">
                <a:latin typeface="Arial" panose="020B0604020202020204" pitchFamily="34" charset="0"/>
                <a:cs typeface="Arial" panose="020B0604020202020204" pitchFamily="34" charset="0"/>
              </a:rPr>
              <a:t>Abundantes  en alimentos de origen animal.</a:t>
            </a:r>
          </a:p>
          <a:p>
            <a:pPr lvl="0">
              <a:buFont typeface="Wingdings" pitchFamily="2" charset="2"/>
              <a:buChar char="ü"/>
            </a:pPr>
            <a:r>
              <a:rPr lang="es-CR" sz="2400" dirty="0">
                <a:latin typeface="Arial" panose="020B0604020202020204" pitchFamily="34" charset="0"/>
                <a:cs typeface="Arial" panose="020B0604020202020204" pitchFamily="34" charset="0"/>
              </a:rPr>
              <a:t>Reducen el colesterol y son antiinflamatorias.</a:t>
            </a:r>
          </a:p>
        </p:txBody>
      </p:sp>
      <p:sp>
        <p:nvSpPr>
          <p:cNvPr id="10" name="9 Flecha derecha"/>
          <p:cNvSpPr/>
          <p:nvPr/>
        </p:nvSpPr>
        <p:spPr>
          <a:xfrm>
            <a:off x="1269876" y="1953710"/>
            <a:ext cx="2592288" cy="1897634"/>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s-CR"/>
          </a:p>
        </p:txBody>
      </p:sp>
      <p:sp>
        <p:nvSpPr>
          <p:cNvPr id="11" name="10 CuadroTexto"/>
          <p:cNvSpPr txBox="1"/>
          <p:nvPr/>
        </p:nvSpPr>
        <p:spPr>
          <a:xfrm>
            <a:off x="1494024" y="2487028"/>
            <a:ext cx="1616421" cy="830997"/>
          </a:xfrm>
          <a:prstGeom prst="rect">
            <a:avLst/>
          </a:prstGeom>
          <a:noFill/>
        </p:spPr>
        <p:txBody>
          <a:bodyPr wrap="square" rtlCol="0">
            <a:spAutoFit/>
          </a:bodyPr>
          <a:lstStyle/>
          <a:p>
            <a:r>
              <a:rPr lang="es-CR" sz="2400" dirty="0">
                <a:solidFill>
                  <a:schemeClr val="bg1"/>
                </a:solidFill>
                <a:latin typeface="Arial" panose="020B0604020202020204" pitchFamily="34" charset="0"/>
                <a:cs typeface="Arial" panose="020B0604020202020204" pitchFamily="34" charset="0"/>
              </a:rPr>
              <a:t>Grasas</a:t>
            </a:r>
            <a:r>
              <a:rPr lang="es-CR" dirty="0">
                <a:solidFill>
                  <a:schemeClr val="bg1"/>
                </a:solidFill>
                <a:latin typeface="Bernard MT Condensed" pitchFamily="18" charset="0"/>
              </a:rPr>
              <a:t> </a:t>
            </a:r>
          </a:p>
          <a:p>
            <a:r>
              <a:rPr lang="es-CR" sz="2400" dirty="0">
                <a:solidFill>
                  <a:schemeClr val="bg1"/>
                </a:solidFill>
                <a:latin typeface="Arial" panose="020B0604020202020204" pitchFamily="34" charset="0"/>
                <a:cs typeface="Arial" panose="020B0604020202020204" pitchFamily="34" charset="0"/>
              </a:rPr>
              <a:t>Saturadas</a:t>
            </a:r>
          </a:p>
        </p:txBody>
      </p:sp>
      <p:sp>
        <p:nvSpPr>
          <p:cNvPr id="12" name="11 Flecha derecha"/>
          <p:cNvSpPr/>
          <p:nvPr/>
        </p:nvSpPr>
        <p:spPr>
          <a:xfrm>
            <a:off x="1269876" y="4437112"/>
            <a:ext cx="2499933" cy="1920821"/>
          </a:xfrm>
          <a:prstGeom prst="right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s-CR"/>
          </a:p>
        </p:txBody>
      </p:sp>
      <p:sp>
        <p:nvSpPr>
          <p:cNvPr id="13" name="12 CuadroTexto"/>
          <p:cNvSpPr txBox="1"/>
          <p:nvPr/>
        </p:nvSpPr>
        <p:spPr>
          <a:xfrm>
            <a:off x="1517214" y="4941168"/>
            <a:ext cx="2102460" cy="830997"/>
          </a:xfrm>
          <a:prstGeom prst="rect">
            <a:avLst/>
          </a:prstGeom>
          <a:noFill/>
        </p:spPr>
        <p:txBody>
          <a:bodyPr wrap="square" rtlCol="0">
            <a:spAutoFit/>
          </a:bodyPr>
          <a:lstStyle/>
          <a:p>
            <a:r>
              <a:rPr lang="es-CR" sz="2400" dirty="0">
                <a:solidFill>
                  <a:schemeClr val="bg1"/>
                </a:solidFill>
                <a:latin typeface="Arial" panose="020B0604020202020204" pitchFamily="34" charset="0"/>
                <a:cs typeface="Arial" panose="020B0604020202020204" pitchFamily="34" charset="0"/>
              </a:rPr>
              <a:t>Grasas </a:t>
            </a:r>
          </a:p>
          <a:p>
            <a:r>
              <a:rPr lang="es-CR" sz="2400" dirty="0">
                <a:solidFill>
                  <a:schemeClr val="bg1"/>
                </a:solidFill>
                <a:latin typeface="Arial" panose="020B0604020202020204" pitchFamily="34" charset="0"/>
                <a:cs typeface="Arial" panose="020B0604020202020204" pitchFamily="34" charset="0"/>
              </a:rPr>
              <a:t>Insaturadas</a:t>
            </a:r>
          </a:p>
        </p:txBody>
      </p:sp>
      <p:pic>
        <p:nvPicPr>
          <p:cNvPr id="46082" name="Picture 2" descr="Imagen relacionada"/>
          <p:cNvPicPr>
            <a:picLocks noChangeAspect="1" noChangeArrowheads="1"/>
          </p:cNvPicPr>
          <p:nvPr/>
        </p:nvPicPr>
        <p:blipFill>
          <a:blip r:embed="rId2" cstate="print">
            <a:clrChange>
              <a:clrFrom>
                <a:srgbClr val="FDFDFD"/>
              </a:clrFrom>
              <a:clrTo>
                <a:srgbClr val="FDFDFD">
                  <a:alpha val="0"/>
                </a:srgbClr>
              </a:clrTo>
            </a:clrChange>
          </a:blip>
          <a:srcRect/>
          <a:stretch>
            <a:fillRect/>
          </a:stretch>
        </p:blipFill>
        <p:spPr bwMode="auto">
          <a:xfrm>
            <a:off x="0" y="5763977"/>
            <a:ext cx="1656184" cy="1092122"/>
          </a:xfrm>
          <a:prstGeom prst="rect">
            <a:avLst/>
          </a:prstGeom>
          <a:noFill/>
        </p:spPr>
      </p:pic>
      <p:pic>
        <p:nvPicPr>
          <p:cNvPr id="46086" name="Picture 6" descr="Resultado de imagen para grasas"/>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9262764" y="112208"/>
            <a:ext cx="3109730" cy="1463680"/>
          </a:xfrm>
          <a:prstGeom prst="rect">
            <a:avLst/>
          </a:prstGeom>
          <a:noFill/>
        </p:spPr>
      </p:pic>
    </p:spTree>
    <p:extLst>
      <p:ext uri="{BB962C8B-B14F-4D97-AF65-F5344CB8AC3E}">
        <p14:creationId xmlns:p14="http://schemas.microsoft.com/office/powerpoint/2010/main" val="2051841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CR"/>
          </a:p>
        </p:txBody>
      </p:sp>
      <p:sp>
        <p:nvSpPr>
          <p:cNvPr id="3" name="2 Marcador de contenido"/>
          <p:cNvSpPr>
            <a:spLocks noGrp="1"/>
          </p:cNvSpPr>
          <p:nvPr>
            <p:ph idx="1"/>
          </p:nvPr>
        </p:nvSpPr>
        <p:spPr/>
        <p:txBody>
          <a:bodyPr/>
          <a:lstStyle/>
          <a:p>
            <a:endParaRPr lang="es-C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9916" y="1484784"/>
            <a:ext cx="8880475"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1830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303230" y="178422"/>
            <a:ext cx="9144000" cy="1144556"/>
          </a:xfrm>
        </p:spPr>
        <p:style>
          <a:lnRef idx="0">
            <a:schemeClr val="accent4"/>
          </a:lnRef>
          <a:fillRef idx="3">
            <a:schemeClr val="accent4"/>
          </a:fillRef>
          <a:effectRef idx="3">
            <a:schemeClr val="accent4"/>
          </a:effectRef>
          <a:fontRef idx="minor">
            <a:schemeClr val="lt1"/>
          </a:fontRef>
        </p:style>
        <p:txBody>
          <a:bodyPr>
            <a:normAutofit/>
          </a:bodyPr>
          <a:lstStyle/>
          <a:p>
            <a:pPr algn="ctr"/>
            <a:r>
              <a:rPr lang="es-CR" sz="5400" dirty="0">
                <a:latin typeface="Arial" panose="020B0604020202020204" pitchFamily="34" charset="0"/>
                <a:cs typeface="Arial" panose="020B0604020202020204" pitchFamily="34" charset="0"/>
              </a:rPr>
              <a:t>Azúcares </a:t>
            </a:r>
          </a:p>
        </p:txBody>
      </p:sp>
      <p:sp>
        <p:nvSpPr>
          <p:cNvPr id="3" name="2 Marcador de contenido"/>
          <p:cNvSpPr>
            <a:spLocks noGrp="1"/>
          </p:cNvSpPr>
          <p:nvPr>
            <p:ph idx="1"/>
          </p:nvPr>
        </p:nvSpPr>
        <p:spPr>
          <a:xfrm>
            <a:off x="1385192" y="1859377"/>
            <a:ext cx="8229600" cy="1756791"/>
          </a:xfrm>
        </p:spPr>
        <p:txBody>
          <a:bodyPr>
            <a:normAutofit/>
          </a:bodyPr>
          <a:lstStyle/>
          <a:p>
            <a:pPr algn="just"/>
            <a:r>
              <a:rPr lang="es-CR" dirty="0">
                <a:latin typeface="Arial" panose="020B0604020202020204" pitchFamily="34" charset="0"/>
                <a:cs typeface="Arial" panose="020B0604020202020204" pitchFamily="34" charset="0"/>
              </a:rPr>
              <a:t>El azúcar proporciona energía y el exceso se almacena en forma de grasa en el organismo, lo que puede ocasionar problemas de salud como obesidad, diabetes, hipertrigliceridemia y enfermedad cardiovascular.</a:t>
            </a:r>
          </a:p>
          <a:p>
            <a:pPr>
              <a:buNone/>
            </a:pPr>
            <a:endParaRPr lang="es-CR" dirty="0"/>
          </a:p>
        </p:txBody>
      </p:sp>
      <p:pic>
        <p:nvPicPr>
          <p:cNvPr id="47106" name="Picture 2" descr="Resultado de imagen para azucares"/>
          <p:cNvPicPr>
            <a:picLocks noChangeAspect="1" noChangeArrowheads="1"/>
          </p:cNvPicPr>
          <p:nvPr/>
        </p:nvPicPr>
        <p:blipFill>
          <a:blip r:embed="rId2" cstate="print"/>
          <a:srcRect/>
          <a:stretch>
            <a:fillRect/>
          </a:stretch>
        </p:blipFill>
        <p:spPr bwMode="auto">
          <a:xfrm>
            <a:off x="2422004" y="3471894"/>
            <a:ext cx="2030869" cy="1008112"/>
          </a:xfrm>
          <a:prstGeom prst="rect">
            <a:avLst/>
          </a:prstGeom>
          <a:noFill/>
        </p:spPr>
      </p:pic>
      <p:pic>
        <p:nvPicPr>
          <p:cNvPr id="47108" name="Picture 4" descr="Resultado de imagen para azucares"/>
          <p:cNvPicPr>
            <a:picLocks noChangeAspect="1" noChangeArrowheads="1"/>
          </p:cNvPicPr>
          <p:nvPr/>
        </p:nvPicPr>
        <p:blipFill>
          <a:blip r:embed="rId3" cstate="print"/>
          <a:srcRect/>
          <a:stretch>
            <a:fillRect/>
          </a:stretch>
        </p:blipFill>
        <p:spPr bwMode="auto">
          <a:xfrm>
            <a:off x="2422004" y="4509120"/>
            <a:ext cx="2088232" cy="1152128"/>
          </a:xfrm>
          <a:prstGeom prst="rect">
            <a:avLst/>
          </a:prstGeom>
          <a:noFill/>
        </p:spPr>
      </p:pic>
      <p:pic>
        <p:nvPicPr>
          <p:cNvPr id="47110" name="Picture 6" descr="Imagen relacionada"/>
          <p:cNvPicPr>
            <a:picLocks noChangeAspect="1" noChangeArrowheads="1"/>
          </p:cNvPicPr>
          <p:nvPr/>
        </p:nvPicPr>
        <p:blipFill>
          <a:blip r:embed="rId4" cstate="print"/>
          <a:srcRect/>
          <a:stretch>
            <a:fillRect/>
          </a:stretch>
        </p:blipFill>
        <p:spPr bwMode="auto">
          <a:xfrm>
            <a:off x="2422004" y="5673614"/>
            <a:ext cx="2088232" cy="1184386"/>
          </a:xfrm>
          <a:prstGeom prst="rect">
            <a:avLst/>
          </a:prstGeom>
          <a:noFill/>
        </p:spPr>
      </p:pic>
      <p:pic>
        <p:nvPicPr>
          <p:cNvPr id="47117" name="Picture 13" descr="Resultado de imagen para cantidad de azucar en las bebidas"/>
          <p:cNvPicPr>
            <a:picLocks noChangeAspect="1" noChangeArrowheads="1"/>
          </p:cNvPicPr>
          <p:nvPr/>
        </p:nvPicPr>
        <p:blipFill>
          <a:blip r:embed="rId5" cstate="print"/>
          <a:srcRect/>
          <a:stretch>
            <a:fillRect/>
          </a:stretch>
        </p:blipFill>
        <p:spPr bwMode="auto">
          <a:xfrm>
            <a:off x="5875230" y="4005064"/>
            <a:ext cx="4333982" cy="2568286"/>
          </a:xfrm>
          <a:prstGeom prst="rect">
            <a:avLst/>
          </a:prstGeom>
          <a:noFill/>
        </p:spPr>
      </p:pic>
      <p:pic>
        <p:nvPicPr>
          <p:cNvPr id="11" name="Picture 11" descr="Resultado de imagen para azucares y obesidad"/>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9622804" y="0"/>
            <a:ext cx="2846871" cy="1700808"/>
          </a:xfrm>
          <a:prstGeom prst="rect">
            <a:avLst/>
          </a:prstGeom>
          <a:noFill/>
        </p:spPr>
      </p:pic>
    </p:spTree>
    <p:extLst>
      <p:ext uri="{BB962C8B-B14F-4D97-AF65-F5344CB8AC3E}">
        <p14:creationId xmlns:p14="http://schemas.microsoft.com/office/powerpoint/2010/main" val="2964776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title"/>
          </p:nvPr>
        </p:nvSpPr>
        <p:spPr/>
        <p:txBody>
          <a:bodyPr rtlCol="0">
            <a:noAutofit/>
          </a:bodyPr>
          <a:lstStyle/>
          <a:p>
            <a:pPr algn="ctr" rtl="0"/>
            <a:r>
              <a:rPr lang="es-ES" sz="5400" dirty="0">
                <a:latin typeface="Arial" panose="020B0604020202020204" pitchFamily="34" charset="0"/>
                <a:cs typeface="Arial" panose="020B0604020202020204" pitchFamily="34" charset="0"/>
              </a:rPr>
              <a:t>Hidratación </a:t>
            </a:r>
          </a:p>
        </p:txBody>
      </p:sp>
      <p:pic>
        <p:nvPicPr>
          <p:cNvPr id="2" name="Imagen 1"/>
          <p:cNvPicPr>
            <a:picLocks noChangeAspect="1"/>
          </p:cNvPicPr>
          <p:nvPr/>
        </p:nvPicPr>
        <p:blipFill>
          <a:blip r:embed="rId3"/>
          <a:stretch>
            <a:fillRect/>
          </a:stretch>
        </p:blipFill>
        <p:spPr>
          <a:xfrm>
            <a:off x="8038628" y="4437112"/>
            <a:ext cx="3947808" cy="2267322"/>
          </a:xfrm>
          <a:prstGeom prst="rect">
            <a:avLst/>
          </a:prstGeom>
        </p:spPr>
      </p:pic>
      <p:sp>
        <p:nvSpPr>
          <p:cNvPr id="3" name="Rectángulo 2"/>
          <p:cNvSpPr/>
          <p:nvPr/>
        </p:nvSpPr>
        <p:spPr>
          <a:xfrm>
            <a:off x="189756" y="1766996"/>
            <a:ext cx="9937104" cy="2677656"/>
          </a:xfrm>
          <a:prstGeom prst="rect">
            <a:avLst/>
          </a:prstGeom>
        </p:spPr>
        <p:txBody>
          <a:bodyPr wrap="square">
            <a:spAutoFit/>
          </a:bodyPr>
          <a:lstStyle/>
          <a:p>
            <a:r>
              <a:rPr lang="es-ES" sz="2400" dirty="0">
                <a:solidFill>
                  <a:srgbClr val="151515"/>
                </a:solidFill>
                <a:latin typeface="Arial" panose="020B0604020202020204" pitchFamily="34" charset="0"/>
                <a:cs typeface="Arial" panose="020B0604020202020204" pitchFamily="34" charset="0"/>
              </a:rPr>
              <a:t>Antes de hacer ejercicio, se recomienda consumir de 1 a 2 vasos de agua, por lo menos 30 minutos antes. Durante el ejercicio, debe consumir entre 120 a 180 ml de líquido cada 20 minutos; y después del ejercicio moderado o intenso se recomienda consumir de 500 ml de líquido. El agua es el mejor hidratante, pero si una persona hace ejercicio por más de 60 minutos o bajo condiciones de calor extremas, puedes optar por bebidas deportivas con electrolitos.</a:t>
            </a:r>
            <a:endParaRPr lang="es-E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83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22413" y="188640"/>
            <a:ext cx="9144000" cy="1144556"/>
          </a:xfrm>
        </p:spPr>
        <p:txBody>
          <a:bodyPr rtlCol="0">
            <a:noAutofit/>
          </a:bodyPr>
          <a:lstStyle/>
          <a:p>
            <a:pPr algn="ctr" rtl="0"/>
            <a:r>
              <a:rPr lang="es-ES" sz="4800" dirty="0">
                <a:latin typeface="Arial" panose="020B0604020202020204" pitchFamily="34" charset="0"/>
                <a:cs typeface="Arial" panose="020B0604020202020204" pitchFamily="34" charset="0"/>
              </a:rPr>
              <a:t>Alimentación y ejercicio </a:t>
            </a:r>
          </a:p>
        </p:txBody>
      </p:sp>
      <p:sp>
        <p:nvSpPr>
          <p:cNvPr id="5" name="Marcador de posición de contenido 4"/>
          <p:cNvSpPr>
            <a:spLocks noGrp="1"/>
          </p:cNvSpPr>
          <p:nvPr>
            <p:ph sz="half" idx="1"/>
          </p:nvPr>
        </p:nvSpPr>
        <p:spPr>
          <a:xfrm>
            <a:off x="1522413" y="1905000"/>
            <a:ext cx="4416552" cy="4836368"/>
          </a:xfrm>
        </p:spPr>
        <p:txBody>
          <a:bodyPr rtlCol="0">
            <a:normAutofit/>
          </a:bodyPr>
          <a:lstStyle/>
          <a:p>
            <a:pPr algn="just"/>
            <a:r>
              <a:rPr lang="es-ES" dirty="0">
                <a:latin typeface="Arial" panose="020B0604020202020204" pitchFamily="34" charset="0"/>
                <a:cs typeface="Arial" panose="020B0604020202020204" pitchFamily="34" charset="0"/>
              </a:rPr>
              <a:t>Lo que tomes y comas antes, durante y después del ejercicio puede hacer una gran diferencia en cómo te sientes durante y cómo será tu recuperación después.</a:t>
            </a:r>
          </a:p>
          <a:p>
            <a:pPr algn="just"/>
            <a:r>
              <a:rPr lang="es-ES" dirty="0">
                <a:latin typeface="Arial" panose="020B0604020202020204" pitchFamily="34" charset="0"/>
                <a:cs typeface="Arial" panose="020B0604020202020204" pitchFamily="34" charset="0"/>
              </a:rPr>
              <a:t>Lo que sí es cierto es darle al cuerpo una combinación precisa de proteínas y carbohidratos puede darle muchos beneficios.</a:t>
            </a:r>
          </a:p>
          <a:p>
            <a:pPr marL="0" indent="0" rtl="0">
              <a:buNone/>
            </a:pPr>
            <a:endParaRPr lang="es-ES" dirty="0"/>
          </a:p>
        </p:txBody>
      </p:sp>
      <p:graphicFrame>
        <p:nvGraphicFramePr>
          <p:cNvPr id="4" name="Marcador de posición de contenido 3" descr="Diagrama radial convergente que muestra tres grupos con flechas que señalan una tarea"/>
          <p:cNvGraphicFramePr>
            <a:graphicFrameLocks noGrp="1"/>
          </p:cNvGraphicFramePr>
          <p:nvPr>
            <p:ph sz="half" idx="2"/>
            <p:extLst>
              <p:ext uri="{D42A27DB-BD31-4B8C-83A1-F6EECF244321}">
                <p14:modId xmlns:p14="http://schemas.microsoft.com/office/powerpoint/2010/main" val="1232031698"/>
              </p:ext>
            </p:extLst>
          </p:nvPr>
        </p:nvGraphicFramePr>
        <p:xfrm>
          <a:off x="6246813" y="1905000"/>
          <a:ext cx="4416425" cy="4267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33585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25152" y="764704"/>
            <a:ext cx="9142999" cy="1512168"/>
          </a:xfrm>
        </p:spPr>
        <p:txBody>
          <a:bodyPr rtlCol="0"/>
          <a:lstStyle/>
          <a:p>
            <a:pPr rtl="0"/>
            <a:r>
              <a:rPr lang="es-ES" dirty="0"/>
              <a:t>¿Comer antes del ejercicio?</a:t>
            </a:r>
          </a:p>
        </p:txBody>
      </p:sp>
      <p:sp>
        <p:nvSpPr>
          <p:cNvPr id="4" name="Marcador de texto 3"/>
          <p:cNvSpPr>
            <a:spLocks noGrp="1"/>
          </p:cNvSpPr>
          <p:nvPr>
            <p:ph type="body" idx="1"/>
          </p:nvPr>
        </p:nvSpPr>
        <p:spPr>
          <a:xfrm>
            <a:off x="241176" y="2780928"/>
            <a:ext cx="11685884" cy="3960440"/>
          </a:xfrm>
        </p:spPr>
        <p:txBody>
          <a:bodyPr rtlCol="0">
            <a:normAutofit/>
          </a:bodyPr>
          <a:lstStyle/>
          <a:p>
            <a:pPr algn="just"/>
            <a:r>
              <a:rPr lang="es-ES" dirty="0">
                <a:latin typeface="Arial" panose="020B0604020202020204" pitchFamily="34" charset="0"/>
                <a:cs typeface="Arial" panose="020B0604020202020204" pitchFamily="34" charset="0"/>
              </a:rPr>
              <a:t>1. Baja en grasa: la grasa tarda más en digerirse, por lo que puede provocar fatiga.</a:t>
            </a:r>
          </a:p>
          <a:p>
            <a:pPr algn="just"/>
            <a:r>
              <a:rPr lang="es-ES" dirty="0">
                <a:latin typeface="Arial" panose="020B0604020202020204" pitchFamily="34" charset="0"/>
                <a:cs typeface="Arial" panose="020B0604020202020204" pitchFamily="34" charset="0"/>
              </a:rPr>
              <a:t>2. Incluye carbohidratos de lenta absorción (altos en fibra).</a:t>
            </a:r>
          </a:p>
          <a:p>
            <a:pPr algn="just"/>
            <a:r>
              <a:rPr lang="es-ES" dirty="0">
                <a:latin typeface="Arial" panose="020B0604020202020204" pitchFamily="34" charset="0"/>
                <a:cs typeface="Arial" panose="020B0604020202020204" pitchFamily="34" charset="0"/>
              </a:rPr>
              <a:t>3. Moderada en proteínas.</a:t>
            </a:r>
          </a:p>
          <a:p>
            <a:pPr algn="just"/>
            <a:r>
              <a:rPr lang="es-ES" dirty="0">
                <a:latin typeface="Arial" panose="020B0604020202020204" pitchFamily="34" charset="0"/>
                <a:cs typeface="Arial" panose="020B0604020202020204" pitchFamily="34" charset="0"/>
              </a:rPr>
              <a:t>4. Suficiente líquido.</a:t>
            </a:r>
          </a:p>
          <a:p>
            <a:pPr algn="just"/>
            <a:r>
              <a:rPr lang="es-ES" dirty="0">
                <a:latin typeface="Arial" panose="020B0604020202020204" pitchFamily="34" charset="0"/>
                <a:cs typeface="Arial" panose="020B0604020202020204" pitchFamily="34" charset="0"/>
              </a:rPr>
              <a:t>5. Alimentos bien tolerados.</a:t>
            </a:r>
          </a:p>
          <a:p>
            <a:pPr algn="just"/>
            <a:endParaRPr lang="es-ES" dirty="0">
              <a:latin typeface="Arial" panose="020B0604020202020204" pitchFamily="34" charset="0"/>
              <a:cs typeface="Arial" panose="020B0604020202020204" pitchFamily="34" charset="0"/>
            </a:endParaRPr>
          </a:p>
          <a:p>
            <a:pPr algn="just"/>
            <a:endParaRPr lang="es-ES" dirty="0">
              <a:latin typeface="Arial" panose="020B0604020202020204" pitchFamily="34" charset="0"/>
              <a:cs typeface="Arial" panose="020B0604020202020204" pitchFamily="34" charset="0"/>
            </a:endParaRPr>
          </a:p>
          <a:p>
            <a:pPr algn="just"/>
            <a:r>
              <a:rPr lang="es-ES" dirty="0">
                <a:latin typeface="Arial" panose="020B0604020202020204" pitchFamily="34" charset="0"/>
                <a:cs typeface="Arial" panose="020B0604020202020204" pitchFamily="34" charset="0"/>
              </a:rPr>
              <a:t>Los carbohidratos son la principal fuente de energía para el cerebro. Además, se almacenan en el músculo con el fin de proveer glucógeno durante el ejercicio. Se recomienda que los carbohidratos sean de bajo o moderado índice glicémico, ya que brindan energía por más tiempo, dan saciedad, y evitan las hipoglicemias.</a:t>
            </a:r>
            <a:r>
              <a:rPr lang="es-ES" dirty="0"/>
              <a:t> </a:t>
            </a:r>
          </a:p>
          <a:p>
            <a:pPr rtl="0"/>
            <a:endParaRPr lang="es-ES" dirty="0"/>
          </a:p>
        </p:txBody>
      </p:sp>
      <p:pic>
        <p:nvPicPr>
          <p:cNvPr id="3" name="Imagen 2"/>
          <p:cNvPicPr>
            <a:picLocks noChangeAspect="1"/>
          </p:cNvPicPr>
          <p:nvPr/>
        </p:nvPicPr>
        <p:blipFill>
          <a:blip r:embed="rId3"/>
          <a:stretch>
            <a:fillRect/>
          </a:stretch>
        </p:blipFill>
        <p:spPr>
          <a:xfrm>
            <a:off x="8860680" y="0"/>
            <a:ext cx="3328145" cy="2492896"/>
          </a:xfrm>
          <a:prstGeom prst="rect">
            <a:avLst/>
          </a:prstGeom>
        </p:spPr>
      </p:pic>
    </p:spTree>
    <p:extLst>
      <p:ext uri="{BB962C8B-B14F-4D97-AF65-F5344CB8AC3E}">
        <p14:creationId xmlns:p14="http://schemas.microsoft.com/office/powerpoint/2010/main" val="1572031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normAutofit fontScale="90000"/>
          </a:bodyPr>
          <a:lstStyle/>
          <a:p>
            <a:pPr algn="ctr" rtl="0"/>
            <a:r>
              <a:rPr lang="es-ES" sz="4800" dirty="0">
                <a:latin typeface="Arial" panose="020B0604020202020204" pitchFamily="34" charset="0"/>
                <a:cs typeface="Arial" panose="020B0604020202020204" pitchFamily="34" charset="0"/>
              </a:rPr>
              <a:t>Beneficios de una buena alimentación </a:t>
            </a:r>
          </a:p>
        </p:txBody>
      </p:sp>
      <p:sp>
        <p:nvSpPr>
          <p:cNvPr id="5" name="Marcador de contenido 4"/>
          <p:cNvSpPr>
            <a:spLocks noGrp="1"/>
          </p:cNvSpPr>
          <p:nvPr>
            <p:ph idx="1"/>
          </p:nvPr>
        </p:nvSpPr>
        <p:spPr/>
        <p:txBody>
          <a:bodyPr rtlCol="0"/>
          <a:lstStyle/>
          <a:p>
            <a:r>
              <a:rPr lang="es-ES" dirty="0"/>
              <a:t>Mejorar el rendimiento.</a:t>
            </a:r>
          </a:p>
          <a:p>
            <a:r>
              <a:rPr lang="es-ES" dirty="0"/>
              <a:t>Estimular una mejor recuperación física.</a:t>
            </a:r>
          </a:p>
          <a:p>
            <a:r>
              <a:rPr lang="es-ES" dirty="0"/>
              <a:t> Reducir el dolor muscular</a:t>
            </a:r>
          </a:p>
          <a:p>
            <a:r>
              <a:rPr lang="es-ES" dirty="0"/>
              <a:t>Mejorar la función inmunológica</a:t>
            </a:r>
          </a:p>
          <a:p>
            <a:r>
              <a:rPr lang="es-ES" dirty="0"/>
              <a:t> Incrementar la creación de proteína (para reponer tejidos)</a:t>
            </a:r>
          </a:p>
          <a:p>
            <a:r>
              <a:rPr lang="es-ES" dirty="0"/>
              <a:t> Reducir grasa corporal</a:t>
            </a:r>
          </a:p>
          <a:p>
            <a:pPr rtl="0"/>
            <a:endParaRPr lang="es-ES" dirty="0"/>
          </a:p>
        </p:txBody>
      </p:sp>
      <p:pic>
        <p:nvPicPr>
          <p:cNvPr id="4" name="Imagen 3"/>
          <p:cNvPicPr>
            <a:picLocks noChangeAspect="1"/>
          </p:cNvPicPr>
          <p:nvPr/>
        </p:nvPicPr>
        <p:blipFill>
          <a:blip r:embed="rId3"/>
          <a:stretch>
            <a:fillRect/>
          </a:stretch>
        </p:blipFill>
        <p:spPr>
          <a:xfrm>
            <a:off x="1506187" y="3521483"/>
            <a:ext cx="2621507" cy="2487384"/>
          </a:xfrm>
          <a:prstGeom prst="rect">
            <a:avLst/>
          </a:prstGeom>
        </p:spPr>
      </p:pic>
    </p:spTree>
    <p:extLst>
      <p:ext uri="{BB962C8B-B14F-4D97-AF65-F5344CB8AC3E}">
        <p14:creationId xmlns:p14="http://schemas.microsoft.com/office/powerpoint/2010/main" val="572954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57908" y="404664"/>
            <a:ext cx="9144000" cy="1144556"/>
          </a:xfrm>
        </p:spPr>
        <p:txBody>
          <a:bodyPr>
            <a:noAutofit/>
          </a:bodyPr>
          <a:lstStyle/>
          <a:p>
            <a:pPr algn="ctr"/>
            <a:r>
              <a:rPr lang="es-ES" sz="5400" dirty="0">
                <a:latin typeface="Arial" panose="020B0604020202020204" pitchFamily="34" charset="0"/>
                <a:cs typeface="Arial" panose="020B0604020202020204" pitchFamily="34" charset="0"/>
              </a:rPr>
              <a:t>Importancia del comer al levantarse </a:t>
            </a:r>
          </a:p>
        </p:txBody>
      </p:sp>
      <p:sp>
        <p:nvSpPr>
          <p:cNvPr id="3" name="Rectángulo 2"/>
          <p:cNvSpPr/>
          <p:nvPr/>
        </p:nvSpPr>
        <p:spPr>
          <a:xfrm>
            <a:off x="837828" y="2636912"/>
            <a:ext cx="9289032" cy="3046988"/>
          </a:xfrm>
          <a:prstGeom prst="rect">
            <a:avLst/>
          </a:prstGeom>
        </p:spPr>
        <p:txBody>
          <a:bodyPr wrap="square">
            <a:spAutoFit/>
          </a:bodyPr>
          <a:lstStyle/>
          <a:p>
            <a:r>
              <a:rPr lang="es-ES" sz="2400" dirty="0">
                <a:solidFill>
                  <a:schemeClr val="tx2"/>
                </a:solidFill>
                <a:latin typeface="Arial" panose="020B0604020202020204" pitchFamily="34" charset="0"/>
                <a:cs typeface="Arial" panose="020B0604020202020204" pitchFamily="34" charset="0"/>
              </a:rPr>
              <a:t>No debe pasar más de una hora desde que se despierta hasta que se toma desayuno, para que el cuerpo pueda recuperar de buena forma sus nutrientes, y evitar un colapso por falta de azúcar</a:t>
            </a:r>
          </a:p>
          <a:p>
            <a:endParaRPr lang="es-ES" sz="2400" dirty="0">
              <a:solidFill>
                <a:schemeClr val="tx2"/>
              </a:solidFill>
              <a:latin typeface="Arial" panose="020B0604020202020204" pitchFamily="34" charset="0"/>
              <a:cs typeface="Arial" panose="020B0604020202020204" pitchFamily="34" charset="0"/>
            </a:endParaRPr>
          </a:p>
          <a:p>
            <a:r>
              <a:rPr lang="es-ES" sz="2400" dirty="0">
                <a:solidFill>
                  <a:schemeClr val="tx2"/>
                </a:solidFill>
                <a:latin typeface="Arial" panose="020B0604020202020204" pitchFamily="34" charset="0"/>
                <a:cs typeface="Arial" panose="020B0604020202020204" pitchFamily="34" charset="0"/>
              </a:rPr>
              <a:t>No tomar desayuno también puede afectar los niveles de energía y concentración.</a:t>
            </a:r>
          </a:p>
          <a:p>
            <a:endParaRPr lang="es-ES" sz="2400" dirty="0">
              <a:solidFill>
                <a:schemeClr val="tx2"/>
              </a:solidFill>
              <a:latin typeface="Arial" panose="020B0604020202020204" pitchFamily="34" charset="0"/>
              <a:cs typeface="Arial" panose="020B0604020202020204" pitchFamily="34" charset="0"/>
            </a:endParaRPr>
          </a:p>
          <a:p>
            <a:endParaRPr lang="es-ES" sz="2400" dirty="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1921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Marcador de contenido"/>
          <p:cNvSpPr>
            <a:spLocks noGrp="1"/>
          </p:cNvSpPr>
          <p:nvPr>
            <p:ph idx="1"/>
          </p:nvPr>
        </p:nvSpPr>
        <p:spPr>
          <a:xfrm>
            <a:off x="5113179" y="3212976"/>
            <a:ext cx="5168752" cy="3168352"/>
          </a:xfrm>
        </p:spPr>
        <p:txBody>
          <a:bodyPr>
            <a:normAutofit/>
          </a:bodyPr>
          <a:lstStyle/>
          <a:p>
            <a:pPr algn="ctr">
              <a:buNone/>
            </a:pPr>
            <a:r>
              <a:rPr lang="es-CR" dirty="0">
                <a:latin typeface="Chicago" pitchFamily="34" charset="0"/>
              </a:rPr>
              <a:t>	</a:t>
            </a:r>
            <a:r>
              <a:rPr lang="es-CR" b="1" dirty="0">
                <a:latin typeface="Arial" panose="020B0604020202020204" pitchFamily="34" charset="0"/>
                <a:cs typeface="Arial" panose="020B0604020202020204" pitchFamily="34" charset="0"/>
              </a:rPr>
              <a:t>Una alimentación saludable proporciona la combinación adecuada de energía y nutrientes, a través del consumo de diferentes alimentos en suficiente cantidad y calidad. </a:t>
            </a:r>
          </a:p>
          <a:p>
            <a:pPr algn="ctr">
              <a:buNone/>
            </a:pPr>
            <a:endParaRPr lang="es-CR" dirty="0"/>
          </a:p>
        </p:txBody>
      </p:sp>
      <p:sp>
        <p:nvSpPr>
          <p:cNvPr id="20482" name="AutoShape 2" descr="Resultado de imagen para alimentacion y enfermedad cardiovascular"/>
          <p:cNvSpPr>
            <a:spLocks noChangeAspect="1" noChangeArrowheads="1"/>
          </p:cNvSpPr>
          <p:nvPr/>
        </p:nvSpPr>
        <p:spPr bwMode="auto">
          <a:xfrm>
            <a:off x="1677987"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CR"/>
          </a:p>
        </p:txBody>
      </p:sp>
      <p:pic>
        <p:nvPicPr>
          <p:cNvPr id="20483" name="Picture 3" descr="C:\Users\wcartins.GMEDICA\Desktop\EVELYN\descarga.jpg"/>
          <p:cNvPicPr>
            <a:picLocks noChangeAspect="1" noChangeArrowheads="1"/>
          </p:cNvPicPr>
          <p:nvPr/>
        </p:nvPicPr>
        <p:blipFill>
          <a:blip r:embed="rId2" cstate="print"/>
          <a:srcRect/>
          <a:stretch>
            <a:fillRect/>
          </a:stretch>
        </p:blipFill>
        <p:spPr bwMode="auto">
          <a:xfrm>
            <a:off x="1908619" y="1772816"/>
            <a:ext cx="3083061" cy="2304256"/>
          </a:xfrm>
          <a:prstGeom prst="rect">
            <a:avLst/>
          </a:prstGeom>
          <a:noFill/>
        </p:spPr>
      </p:pic>
      <p:pic>
        <p:nvPicPr>
          <p:cNvPr id="20484" name="Picture 4" descr="C:\Users\wcartins.GMEDICA\Desktop\EVELYN\images.jpg"/>
          <p:cNvPicPr>
            <a:picLocks noChangeAspect="1" noChangeArrowheads="1"/>
          </p:cNvPicPr>
          <p:nvPr/>
        </p:nvPicPr>
        <p:blipFill>
          <a:blip r:embed="rId3" cstate="print"/>
          <a:srcRect/>
          <a:stretch>
            <a:fillRect/>
          </a:stretch>
        </p:blipFill>
        <p:spPr bwMode="auto">
          <a:xfrm>
            <a:off x="1908619" y="4582148"/>
            <a:ext cx="3175553" cy="2168557"/>
          </a:xfrm>
          <a:prstGeom prst="rect">
            <a:avLst/>
          </a:prstGeom>
          <a:noFill/>
        </p:spPr>
      </p:pic>
    </p:spTree>
    <p:extLst>
      <p:ext uri="{BB962C8B-B14F-4D97-AF65-F5344CB8AC3E}">
        <p14:creationId xmlns:p14="http://schemas.microsoft.com/office/powerpoint/2010/main" val="355937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522413" y="404664"/>
            <a:ext cx="9144000" cy="2667000"/>
          </a:xfrm>
        </p:spPr>
        <p:txBody>
          <a:bodyPr rtlCol="0"/>
          <a:lstStyle/>
          <a:p>
            <a:pPr algn="ctr" rtl="0"/>
            <a:r>
              <a:rPr lang="es-ES" dirty="0">
                <a:latin typeface="Arial" panose="020B0604020202020204" pitchFamily="34" charset="0"/>
                <a:cs typeface="Arial" panose="020B0604020202020204" pitchFamily="34" charset="0"/>
              </a:rPr>
              <a:t>Como estructurar un                         menú </a:t>
            </a:r>
          </a:p>
        </p:txBody>
      </p:sp>
      <p:pic>
        <p:nvPicPr>
          <p:cNvPr id="6" name="Imagen 5"/>
          <p:cNvPicPr>
            <a:picLocks noChangeAspect="1"/>
          </p:cNvPicPr>
          <p:nvPr/>
        </p:nvPicPr>
        <p:blipFill>
          <a:blip r:embed="rId3"/>
          <a:stretch>
            <a:fillRect/>
          </a:stretch>
        </p:blipFill>
        <p:spPr>
          <a:xfrm>
            <a:off x="8987301" y="3375206"/>
            <a:ext cx="3200003" cy="3482794"/>
          </a:xfrm>
          <a:prstGeom prst="rect">
            <a:avLst/>
          </a:prstGeom>
        </p:spPr>
      </p:pic>
    </p:spTree>
    <p:extLst>
      <p:ext uri="{BB962C8B-B14F-4D97-AF65-F5344CB8AC3E}">
        <p14:creationId xmlns:p14="http://schemas.microsoft.com/office/powerpoint/2010/main" val="116178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1678081" y="5229226"/>
            <a:ext cx="9160663" cy="936625"/>
          </a:xfrm>
        </p:spPr>
        <p:txBody>
          <a:bodyPr rtlCol="0">
            <a:normAutofit/>
          </a:bodyPr>
          <a:lstStyle/>
          <a:p>
            <a:pPr eaLnBrk="1" fontAlgn="auto" hangingPunct="1">
              <a:spcAft>
                <a:spcPts val="0"/>
              </a:spcAft>
              <a:buFont typeface="Arial" charset="0"/>
              <a:buNone/>
              <a:defRPr/>
            </a:pPr>
            <a:r>
              <a:rPr lang="es-MX" sz="3600" b="1" dirty="0">
                <a:solidFill>
                  <a:schemeClr val="bg1">
                    <a:lumMod val="50000"/>
                  </a:schemeClr>
                </a:solidFill>
                <a:latin typeface="Arial" panose="020B0604020202020204" pitchFamily="34" charset="0"/>
                <a:cs typeface="Arial" panose="020B0604020202020204" pitchFamily="34" charset="0"/>
              </a:rPr>
              <a:t>PLATO SALUDABLE</a:t>
            </a:r>
            <a:endParaRPr lang="es-CR" sz="3600" b="1" dirty="0">
              <a:solidFill>
                <a:schemeClr val="bg1">
                  <a:lumMod val="50000"/>
                </a:schemeClr>
              </a:solidFill>
              <a:latin typeface="Arial" panose="020B0604020202020204" pitchFamily="34" charset="0"/>
              <a:cs typeface="Arial" panose="020B0604020202020204" pitchFamily="34" charset="0"/>
            </a:endParaRPr>
          </a:p>
        </p:txBody>
      </p:sp>
      <p:pic>
        <p:nvPicPr>
          <p:cNvPr id="20482" name="Imagen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2003" y="965200"/>
            <a:ext cx="502789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7486403"/>
      </p:ext>
    </p:extLst>
  </p:cSld>
  <p:clrMapOvr>
    <a:masterClrMapping/>
  </p:clrMapOvr>
  <p:transition spd="slow">
    <p:cove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ítulo 1"/>
          <p:cNvSpPr>
            <a:spLocks noGrp="1" noChangeArrowheads="1"/>
          </p:cNvSpPr>
          <p:nvPr>
            <p:ph type="title"/>
          </p:nvPr>
        </p:nvSpPr>
        <p:spPr>
          <a:xfrm>
            <a:off x="380901" y="630238"/>
            <a:ext cx="11135000" cy="990600"/>
          </a:xfrm>
        </p:spPr>
        <p:txBody>
          <a:bodyPr>
            <a:normAutofit fontScale="90000"/>
          </a:bodyPr>
          <a:lstStyle/>
          <a:p>
            <a:pPr algn="ctr" eaLnBrk="1" hangingPunct="1"/>
            <a:r>
              <a:rPr lang="es-MX" altLang="es-CR" sz="3600" b="1">
                <a:latin typeface="Arial" pitchFamily="34" charset="0"/>
                <a:cs typeface="Arial" pitchFamily="34" charset="0"/>
              </a:rPr>
              <a:t>IMPORTANCIA DE </a:t>
            </a:r>
            <a:br>
              <a:rPr lang="es-MX" altLang="es-CR" sz="3600" b="1">
                <a:latin typeface="Arial" pitchFamily="34" charset="0"/>
                <a:cs typeface="Arial" pitchFamily="34" charset="0"/>
              </a:rPr>
            </a:br>
            <a:r>
              <a:rPr lang="es-MX" altLang="es-CR" sz="3600" b="1">
                <a:latin typeface="Arial" pitchFamily="34" charset="0"/>
                <a:cs typeface="Arial" pitchFamily="34" charset="0"/>
              </a:rPr>
              <a:t>TIEMPOS Y HORARIOS DE COMIDA</a:t>
            </a:r>
            <a:endParaRPr lang="es-CR" altLang="es-CR" sz="3600" b="1">
              <a:latin typeface="Arial" pitchFamily="34" charset="0"/>
              <a:cs typeface="Arial" pitchFamily="34" charset="0"/>
            </a:endParaRPr>
          </a:p>
        </p:txBody>
      </p:sp>
      <p:pic>
        <p:nvPicPr>
          <p:cNvPr id="22530" name="Picture 2" descr="Bild Nahrung per Tageszeit - Kostenlose Bilder Zum Ausdrucken."/>
          <p:cNvPicPr>
            <a:picLocks noChangeAspect="1" noChangeArrowheads="1"/>
          </p:cNvPicPr>
          <p:nvPr/>
        </p:nvPicPr>
        <p:blipFill>
          <a:blip r:embed="rId2">
            <a:extLst>
              <a:ext uri="{28A0092B-C50C-407E-A947-70E740481C1C}">
                <a14:useLocalDpi xmlns:a14="http://schemas.microsoft.com/office/drawing/2010/main" val="0"/>
              </a:ext>
            </a:extLst>
          </a:blip>
          <a:srcRect t="17059" b="19823"/>
          <a:stretch>
            <a:fillRect/>
          </a:stretch>
        </p:blipFill>
        <p:spPr bwMode="auto">
          <a:xfrm>
            <a:off x="59251" y="2468563"/>
            <a:ext cx="4883994" cy="326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2"/>
          <p:cNvSpPr txBox="1"/>
          <p:nvPr/>
        </p:nvSpPr>
        <p:spPr>
          <a:xfrm>
            <a:off x="5231038" y="2276475"/>
            <a:ext cx="6718667" cy="3416320"/>
          </a:xfrm>
          <a:prstGeom prst="rect">
            <a:avLst/>
          </a:prstGeom>
          <a:noFill/>
          <a:ln>
            <a:solidFill>
              <a:schemeClr val="accent1"/>
            </a:solidFill>
          </a:ln>
        </p:spPr>
        <p:txBody>
          <a:bodyPr>
            <a:spAutoFit/>
          </a:bodyPr>
          <a:lstStyle/>
          <a:p>
            <a:pPr marL="342900" indent="-342900" eaLnBrk="1" fontAlgn="auto" hangingPunct="1">
              <a:spcBef>
                <a:spcPts val="0"/>
              </a:spcBef>
              <a:spcAft>
                <a:spcPts val="0"/>
              </a:spcAft>
              <a:buFont typeface="Arial" panose="020B0604020202020204" pitchFamily="34" charset="0"/>
              <a:buChar char="•"/>
              <a:defRPr/>
            </a:pPr>
            <a:r>
              <a:rPr lang="es-CR" sz="2400" dirty="0">
                <a:latin typeface="Arial" panose="020B0604020202020204" pitchFamily="34" charset="0"/>
                <a:cs typeface="Arial" panose="020B0604020202020204" pitchFamily="34" charset="0"/>
              </a:rPr>
              <a:t>Realizar 5 tiempos de comida</a:t>
            </a:r>
          </a:p>
          <a:p>
            <a:pPr marL="342900" indent="-342900" eaLnBrk="1" fontAlgn="auto" hangingPunct="1">
              <a:spcBef>
                <a:spcPts val="0"/>
              </a:spcBef>
              <a:spcAft>
                <a:spcPts val="0"/>
              </a:spcAft>
              <a:buFont typeface="Arial" panose="020B0604020202020204" pitchFamily="34" charset="0"/>
              <a:buChar char="•"/>
              <a:defRPr/>
            </a:pPr>
            <a:endParaRPr lang="es-CR" sz="2400" dirty="0">
              <a:latin typeface="Arial" panose="020B0604020202020204" pitchFamily="34" charset="0"/>
              <a:cs typeface="Arial" panose="020B0604020202020204" pitchFamily="34" charset="0"/>
            </a:endParaRPr>
          </a:p>
          <a:p>
            <a:pPr marL="342900" indent="-342900" eaLnBrk="1" fontAlgn="auto" hangingPunct="1">
              <a:spcBef>
                <a:spcPts val="0"/>
              </a:spcBef>
              <a:spcAft>
                <a:spcPts val="0"/>
              </a:spcAft>
              <a:buFont typeface="Arial" panose="020B0604020202020204" pitchFamily="34" charset="0"/>
              <a:buChar char="•"/>
              <a:defRPr/>
            </a:pPr>
            <a:r>
              <a:rPr lang="es-CR" sz="2400" dirty="0">
                <a:latin typeface="Arial" panose="020B0604020202020204" pitchFamily="34" charset="0"/>
                <a:cs typeface="Arial" panose="020B0604020202020204" pitchFamily="34" charset="0"/>
              </a:rPr>
              <a:t>No omitir ningún tiempo de comida, ni dejar pasar más de 4 horas entre uno y otro.</a:t>
            </a:r>
          </a:p>
          <a:p>
            <a:pPr marL="342900" indent="-342900" eaLnBrk="1" fontAlgn="auto" hangingPunct="1">
              <a:spcBef>
                <a:spcPts val="0"/>
              </a:spcBef>
              <a:spcAft>
                <a:spcPts val="0"/>
              </a:spcAft>
              <a:buFont typeface="Arial" panose="020B0604020202020204" pitchFamily="34" charset="0"/>
              <a:buChar char="•"/>
              <a:defRPr/>
            </a:pPr>
            <a:endParaRPr lang="es-CR" sz="2400" dirty="0">
              <a:latin typeface="Arial" panose="020B0604020202020204" pitchFamily="34" charset="0"/>
              <a:cs typeface="Arial" panose="020B0604020202020204" pitchFamily="34" charset="0"/>
            </a:endParaRPr>
          </a:p>
          <a:p>
            <a:pPr algn="ctr" eaLnBrk="1" fontAlgn="auto" hangingPunct="1">
              <a:spcBef>
                <a:spcPts val="0"/>
              </a:spcBef>
              <a:spcAft>
                <a:spcPts val="0"/>
              </a:spcAft>
              <a:defRPr/>
            </a:pPr>
            <a:r>
              <a:rPr lang="es-CR" sz="2400" b="1" dirty="0">
                <a:latin typeface="Arial" panose="020B0604020202020204" pitchFamily="34" charset="0"/>
                <a:cs typeface="Arial" panose="020B0604020202020204" pitchFamily="34" charset="0"/>
              </a:rPr>
              <a:t>Atención a los carbohidratos de su alimentación, su consumo adecuado nos lleva a tener glicemias normales durante el día. </a:t>
            </a:r>
          </a:p>
        </p:txBody>
      </p:sp>
    </p:spTree>
    <p:extLst>
      <p:ext uri="{BB962C8B-B14F-4D97-AF65-F5344CB8AC3E}">
        <p14:creationId xmlns:p14="http://schemas.microsoft.com/office/powerpoint/2010/main" val="4051479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Imagen 1"/>
          <p:cNvPicPr>
            <a:picLocks noChangeAspect="1" noChangeArrowheads="1"/>
          </p:cNvPicPr>
          <p:nvPr/>
        </p:nvPicPr>
        <p:blipFill>
          <a:blip r:embed="rId2">
            <a:extLst>
              <a:ext uri="{28A0092B-C50C-407E-A947-70E740481C1C}">
                <a14:useLocalDpi xmlns:a14="http://schemas.microsoft.com/office/drawing/2010/main" val="0"/>
              </a:ext>
            </a:extLst>
          </a:blip>
          <a:srcRect l="2782" t="12959" r="7581" b="22243"/>
          <a:stretch>
            <a:fillRect/>
          </a:stretch>
        </p:blipFill>
        <p:spPr bwMode="auto">
          <a:xfrm>
            <a:off x="734293" y="1366838"/>
            <a:ext cx="7967174" cy="439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4" name="Imagen 2"/>
          <p:cNvPicPr>
            <a:picLocks noChangeAspect="1" noChangeArrowheads="1"/>
          </p:cNvPicPr>
          <p:nvPr/>
        </p:nvPicPr>
        <p:blipFill>
          <a:blip r:embed="rId3">
            <a:extLst>
              <a:ext uri="{28A0092B-C50C-407E-A947-70E740481C1C}">
                <a14:useLocalDpi xmlns:a14="http://schemas.microsoft.com/office/drawing/2010/main" val="0"/>
              </a:ext>
            </a:extLst>
          </a:blip>
          <a:srcRect l="30678" t="16833" r="30678" b="23695"/>
          <a:stretch>
            <a:fillRect/>
          </a:stretch>
        </p:blipFill>
        <p:spPr bwMode="auto">
          <a:xfrm>
            <a:off x="9787035" y="2771776"/>
            <a:ext cx="1299295"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ángulo 11"/>
          <p:cNvSpPr/>
          <p:nvPr/>
        </p:nvSpPr>
        <p:spPr>
          <a:xfrm>
            <a:off x="2786926" y="2095501"/>
            <a:ext cx="4202605" cy="523875"/>
          </a:xfrm>
          <a:prstGeom prst="rect">
            <a:avLst/>
          </a:prstGeom>
          <a:noFill/>
        </p:spPr>
        <p:txBody>
          <a:bodyPr>
            <a:spAutoFit/>
          </a:bodyPr>
          <a:lstStyle/>
          <a:p>
            <a:pPr algn="ctr" eaLnBrk="1" fontAlgn="auto" hangingPunct="1">
              <a:spcBef>
                <a:spcPts val="0"/>
              </a:spcBef>
              <a:spcAft>
                <a:spcPts val="0"/>
              </a:spcAft>
              <a:defRPr/>
            </a:pPr>
            <a:r>
              <a:rPr lang="es-ES" sz="2800" dirty="0">
                <a:ln w="0"/>
                <a:solidFill>
                  <a:srgbClr val="C0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HIGIÉNICA</a:t>
            </a:r>
            <a:r>
              <a:rPr lang="es-ES" sz="2800" dirty="0">
                <a:ln w="0"/>
                <a:solidFill>
                  <a:srgbClr val="C00000"/>
                </a:solidFill>
                <a:effectLst>
                  <a:outerShdw blurRad="38100" dist="19050" dir="2700000" algn="tl" rotWithShape="0">
                    <a:schemeClr val="dk1">
                      <a:alpha val="40000"/>
                    </a:schemeClr>
                  </a:outerShdw>
                </a:effectLst>
                <a:latin typeface="+mn-lt"/>
              </a:rPr>
              <a:t> </a:t>
            </a:r>
          </a:p>
        </p:txBody>
      </p:sp>
      <p:sp>
        <p:nvSpPr>
          <p:cNvPr id="15" name="Rectángulo 14"/>
          <p:cNvSpPr/>
          <p:nvPr/>
        </p:nvSpPr>
        <p:spPr>
          <a:xfrm>
            <a:off x="4763377" y="3248025"/>
            <a:ext cx="2662073" cy="523875"/>
          </a:xfrm>
          <a:prstGeom prst="rect">
            <a:avLst/>
          </a:prstGeom>
          <a:noFill/>
        </p:spPr>
        <p:txBody>
          <a:bodyPr>
            <a:spAutoFit/>
          </a:bodyPr>
          <a:lstStyle/>
          <a:p>
            <a:pPr algn="ctr" eaLnBrk="1" fontAlgn="auto" hangingPunct="1">
              <a:spcBef>
                <a:spcPts val="0"/>
              </a:spcBef>
              <a:spcAft>
                <a:spcPts val="0"/>
              </a:spcAft>
              <a:defRPr/>
            </a:pPr>
            <a:r>
              <a:rPr lang="es-ES" sz="2800" dirty="0">
                <a:ln w="0"/>
                <a:solidFill>
                  <a:srgbClr val="00B05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NATURAL</a:t>
            </a:r>
          </a:p>
        </p:txBody>
      </p:sp>
      <p:sp>
        <p:nvSpPr>
          <p:cNvPr id="16" name="Rectángulo 15"/>
          <p:cNvSpPr/>
          <p:nvPr/>
        </p:nvSpPr>
        <p:spPr>
          <a:xfrm>
            <a:off x="3406946" y="4373564"/>
            <a:ext cx="3430224" cy="522287"/>
          </a:xfrm>
          <a:prstGeom prst="rect">
            <a:avLst/>
          </a:prstGeom>
          <a:noFill/>
        </p:spPr>
        <p:txBody>
          <a:bodyPr>
            <a:spAutoFit/>
          </a:bodyPr>
          <a:lstStyle/>
          <a:p>
            <a:pPr algn="ctr" eaLnBrk="1" fontAlgn="auto" hangingPunct="1">
              <a:spcBef>
                <a:spcPts val="0"/>
              </a:spcBef>
              <a:spcAft>
                <a:spcPts val="0"/>
              </a:spcAft>
              <a:defRPr/>
            </a:pPr>
            <a:r>
              <a:rPr lang="es-ES" sz="2800" dirty="0">
                <a:ln w="0"/>
                <a:solidFill>
                  <a:srgbClr val="E2E707"/>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BALANCEADA</a:t>
            </a:r>
          </a:p>
        </p:txBody>
      </p:sp>
      <p:sp>
        <p:nvSpPr>
          <p:cNvPr id="23558" name="Título 1"/>
          <p:cNvSpPr>
            <a:spLocks noGrp="1" noChangeArrowheads="1"/>
          </p:cNvSpPr>
          <p:nvPr>
            <p:ph type="title"/>
          </p:nvPr>
        </p:nvSpPr>
        <p:spPr>
          <a:xfrm>
            <a:off x="-1462236" y="236538"/>
            <a:ext cx="15024421" cy="990600"/>
          </a:xfrm>
        </p:spPr>
        <p:txBody>
          <a:bodyPr>
            <a:normAutofit fontScale="90000"/>
          </a:bodyPr>
          <a:lstStyle/>
          <a:p>
            <a:pPr algn="ctr" eaLnBrk="1" hangingPunct="1"/>
            <a:r>
              <a:rPr lang="es-MX" altLang="es-CR" sz="3600" b="1">
                <a:latin typeface="Arial" pitchFamily="34" charset="0"/>
                <a:cs typeface="Arial" pitchFamily="34" charset="0"/>
              </a:rPr>
              <a:t>CARACTERISTICAS </a:t>
            </a:r>
            <a:br>
              <a:rPr lang="es-MX" altLang="es-CR" sz="3600" b="1">
                <a:latin typeface="Arial" pitchFamily="34" charset="0"/>
                <a:cs typeface="Arial" pitchFamily="34" charset="0"/>
              </a:rPr>
            </a:br>
            <a:r>
              <a:rPr lang="es-MX" altLang="es-CR" sz="3600" b="1">
                <a:latin typeface="Arial" pitchFamily="34" charset="0"/>
                <a:cs typeface="Arial" pitchFamily="34" charset="0"/>
              </a:rPr>
              <a:t>DE MI ALIMENTACIÓN</a:t>
            </a:r>
            <a:endParaRPr lang="es-CR" altLang="es-CR" sz="3600" b="1">
              <a:latin typeface="Arial" pitchFamily="34" charset="0"/>
              <a:cs typeface="Arial" pitchFamily="34" charset="0"/>
            </a:endParaRPr>
          </a:p>
        </p:txBody>
      </p:sp>
      <p:pic>
        <p:nvPicPr>
          <p:cNvPr id="23559" name="Picture 6" descr="Marco De Frutas Imágenes Y Fotos - 123RF"/>
          <p:cNvPicPr>
            <a:picLocks noChangeAspect="1" noChangeArrowheads="1"/>
          </p:cNvPicPr>
          <p:nvPr/>
        </p:nvPicPr>
        <p:blipFill>
          <a:blip r:embed="rId4">
            <a:extLst>
              <a:ext uri="{28A0092B-C50C-407E-A947-70E740481C1C}">
                <a14:useLocalDpi xmlns:a14="http://schemas.microsoft.com/office/drawing/2010/main" val="0"/>
              </a:ext>
            </a:extLst>
          </a:blip>
          <a:srcRect t="78560" r="7339" b="281"/>
          <a:stretch>
            <a:fillRect/>
          </a:stretch>
        </p:blipFill>
        <p:spPr bwMode="auto">
          <a:xfrm>
            <a:off x="9645255" y="6191250"/>
            <a:ext cx="2543571"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0" name="Picture 6" descr="Marco De Frutas Imágenes Y Fotos - 123RF"/>
          <p:cNvPicPr>
            <a:picLocks noChangeAspect="1" noChangeArrowheads="1"/>
          </p:cNvPicPr>
          <p:nvPr/>
        </p:nvPicPr>
        <p:blipFill>
          <a:blip r:embed="rId5">
            <a:extLst>
              <a:ext uri="{28A0092B-C50C-407E-A947-70E740481C1C}">
                <a14:useLocalDpi xmlns:a14="http://schemas.microsoft.com/office/drawing/2010/main" val="0"/>
              </a:ext>
            </a:extLst>
          </a:blip>
          <a:srcRect t="69096"/>
          <a:stretch>
            <a:fillRect/>
          </a:stretch>
        </p:blipFill>
        <p:spPr bwMode="auto">
          <a:xfrm>
            <a:off x="0" y="6188076"/>
            <a:ext cx="4333804"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1" name="Picture 6" descr="Marco De Frutas Imágenes Y Fotos - 123RF"/>
          <p:cNvPicPr>
            <a:picLocks noChangeAspect="1" noChangeArrowheads="1"/>
          </p:cNvPicPr>
          <p:nvPr/>
        </p:nvPicPr>
        <p:blipFill>
          <a:blip r:embed="rId6">
            <a:extLst>
              <a:ext uri="{28A0092B-C50C-407E-A947-70E740481C1C}">
                <a14:useLocalDpi xmlns:a14="http://schemas.microsoft.com/office/drawing/2010/main" val="0"/>
              </a:ext>
            </a:extLst>
          </a:blip>
          <a:srcRect t="75072"/>
          <a:stretch>
            <a:fillRect/>
          </a:stretch>
        </p:blipFill>
        <p:spPr bwMode="auto">
          <a:xfrm>
            <a:off x="4333805" y="6183314"/>
            <a:ext cx="5311450"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ángulo 12"/>
          <p:cNvSpPr/>
          <p:nvPr/>
        </p:nvSpPr>
        <p:spPr>
          <a:xfrm>
            <a:off x="2317147" y="3676650"/>
            <a:ext cx="3072600" cy="523875"/>
          </a:xfrm>
          <a:prstGeom prst="rect">
            <a:avLst/>
          </a:prstGeom>
          <a:noFill/>
        </p:spPr>
        <p:txBody>
          <a:bodyPr>
            <a:spAutoFit/>
          </a:bodyPr>
          <a:lstStyle/>
          <a:p>
            <a:pPr algn="ctr" eaLnBrk="1" fontAlgn="auto" hangingPunct="1">
              <a:spcBef>
                <a:spcPts val="0"/>
              </a:spcBef>
              <a:spcAft>
                <a:spcPts val="0"/>
              </a:spcAft>
              <a:defRPr/>
            </a:pPr>
            <a:r>
              <a:rPr lang="es-ES" sz="2800" dirty="0">
                <a:ln w="0"/>
                <a:solidFill>
                  <a:srgbClr val="7030A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COLORIDA</a:t>
            </a:r>
          </a:p>
        </p:txBody>
      </p:sp>
      <p:sp>
        <p:nvSpPr>
          <p:cNvPr id="14" name="Rectángulo 13"/>
          <p:cNvSpPr/>
          <p:nvPr/>
        </p:nvSpPr>
        <p:spPr>
          <a:xfrm>
            <a:off x="2177483" y="2905126"/>
            <a:ext cx="3072600" cy="523875"/>
          </a:xfrm>
          <a:prstGeom prst="rect">
            <a:avLst/>
          </a:prstGeom>
          <a:noFill/>
        </p:spPr>
        <p:txBody>
          <a:bodyPr>
            <a:spAutoFit/>
          </a:bodyPr>
          <a:lstStyle/>
          <a:p>
            <a:pPr algn="ctr" eaLnBrk="1" fontAlgn="auto" hangingPunct="1">
              <a:spcBef>
                <a:spcPts val="0"/>
              </a:spcBef>
              <a:spcAft>
                <a:spcPts val="0"/>
              </a:spcAft>
              <a:defRPr/>
            </a:pPr>
            <a:r>
              <a:rPr lang="es-ES" sz="2800" dirty="0">
                <a:ln w="0"/>
                <a:solidFill>
                  <a:schemeClr val="accent2"/>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VARIADA</a:t>
            </a:r>
          </a:p>
        </p:txBody>
      </p:sp>
    </p:spTree>
    <p:extLst>
      <p:ext uri="{BB962C8B-B14F-4D97-AF65-F5344CB8AC3E}">
        <p14:creationId xmlns:p14="http://schemas.microsoft.com/office/powerpoint/2010/main" val="1346311480"/>
      </p:ext>
    </p:extLst>
  </p:cSld>
  <p:clrMapOvr>
    <a:masterClrMapping/>
  </p:clrMapOvr>
  <p:transition advClick="0" advTm="10000">
    <p:circl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4 Título"/>
          <p:cNvSpPr>
            <a:spLocks noGrp="1" noChangeArrowheads="1"/>
          </p:cNvSpPr>
          <p:nvPr>
            <p:ph type="title"/>
          </p:nvPr>
        </p:nvSpPr>
        <p:spPr>
          <a:xfrm>
            <a:off x="3106458" y="111125"/>
            <a:ext cx="6056322" cy="1066800"/>
          </a:xfrm>
        </p:spPr>
        <p:txBody>
          <a:bodyPr/>
          <a:lstStyle/>
          <a:p>
            <a:pPr algn="ctr" eaLnBrk="1" hangingPunct="1"/>
            <a:r>
              <a:rPr lang="es-CR" altLang="es-ES" sz="3600" b="1">
                <a:latin typeface="Arial" pitchFamily="34" charset="0"/>
                <a:ea typeface="Adobe Gothic Std B"/>
                <a:cs typeface="Arial" pitchFamily="34" charset="0"/>
              </a:rPr>
              <a:t>FIBRA DIETÉTICA</a:t>
            </a:r>
          </a:p>
        </p:txBody>
      </p:sp>
      <p:sp>
        <p:nvSpPr>
          <p:cNvPr id="24578" name="Rectangle 2"/>
          <p:cNvSpPr>
            <a:spLocks noGrp="1" noChangeArrowheads="1"/>
          </p:cNvSpPr>
          <p:nvPr>
            <p:ph idx="1"/>
          </p:nvPr>
        </p:nvSpPr>
        <p:spPr>
          <a:xfrm>
            <a:off x="372436" y="2192337"/>
            <a:ext cx="10944549" cy="1740719"/>
          </a:xfrm>
        </p:spPr>
        <p:txBody>
          <a:bodyPr>
            <a:normAutofit fontScale="92500" lnSpcReduction="10000"/>
          </a:bodyPr>
          <a:lstStyle/>
          <a:p>
            <a:pPr marL="95250" indent="14288" algn="just" eaLnBrk="1" hangingPunct="1">
              <a:spcBef>
                <a:spcPct val="0"/>
              </a:spcBef>
              <a:buFont typeface="Georgia" pitchFamily="18" charset="0"/>
              <a:buNone/>
            </a:pPr>
            <a:r>
              <a:rPr lang="es-CR" altLang="es-CR" sz="2800" dirty="0">
                <a:latin typeface="Arial" pitchFamily="34" charset="0"/>
                <a:cs typeface="Arial" pitchFamily="34" charset="0"/>
              </a:rPr>
              <a:t>Es importante asegurar un consumo suficiente de fibra. Ésta ayuda a reducir lípidos y azúcar en sangre. </a:t>
            </a:r>
          </a:p>
          <a:p>
            <a:pPr marL="95250" indent="14288" algn="just" eaLnBrk="1" hangingPunct="1">
              <a:spcBef>
                <a:spcPct val="0"/>
              </a:spcBef>
              <a:buFont typeface="Georgia" pitchFamily="18" charset="0"/>
              <a:buNone/>
            </a:pPr>
            <a:endParaRPr lang="es-CR" altLang="es-CR" sz="2800" dirty="0">
              <a:latin typeface="Arial" pitchFamily="34" charset="0"/>
              <a:cs typeface="Arial" pitchFamily="34" charset="0"/>
            </a:endParaRPr>
          </a:p>
          <a:p>
            <a:pPr marL="95250" indent="14288" algn="just" eaLnBrk="1" hangingPunct="1">
              <a:spcBef>
                <a:spcPct val="0"/>
              </a:spcBef>
              <a:buFont typeface="Georgia" pitchFamily="18" charset="0"/>
              <a:buNone/>
            </a:pPr>
            <a:r>
              <a:rPr lang="es-CR" altLang="es-CR" sz="2800" dirty="0">
                <a:latin typeface="Arial" pitchFamily="34" charset="0"/>
                <a:cs typeface="Arial" pitchFamily="34" charset="0"/>
              </a:rPr>
              <a:t>Ayuda a prevenir el estreñimiento, provoca saciedad a la hora de comer, controlando el hambre y mantiene la salud del sistema digestivo. </a:t>
            </a:r>
            <a:endParaRPr lang="es-ES" altLang="es-CR" sz="2800" dirty="0">
              <a:latin typeface="Arial" pitchFamily="34" charset="0"/>
              <a:cs typeface="Arial" pitchFamily="34" charset="0"/>
            </a:endParaRPr>
          </a:p>
        </p:txBody>
      </p:sp>
      <p:sp>
        <p:nvSpPr>
          <p:cNvPr id="24579" name="Rectangle 6"/>
          <p:cNvSpPr>
            <a:spLocks noChangeArrowheads="1"/>
          </p:cNvSpPr>
          <p:nvPr/>
        </p:nvSpPr>
        <p:spPr bwMode="auto">
          <a:xfrm>
            <a:off x="0" y="2234084"/>
            <a:ext cx="18473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endParaRPr lang="es-CR" altLang="es-ES" sz="900">
              <a:latin typeface="Arial" pitchFamily="34" charset="0"/>
              <a:cs typeface="Arial" pitchFamily="34" charset="0"/>
            </a:endParaRPr>
          </a:p>
        </p:txBody>
      </p:sp>
      <p:sp>
        <p:nvSpPr>
          <p:cNvPr id="24580" name="Rectangle 7"/>
          <p:cNvSpPr>
            <a:spLocks noChangeArrowheads="1"/>
          </p:cNvSpPr>
          <p:nvPr/>
        </p:nvSpPr>
        <p:spPr bwMode="auto">
          <a:xfrm>
            <a:off x="0" y="3080222"/>
            <a:ext cx="18473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endParaRPr lang="es-CR" altLang="es-ES" sz="900">
              <a:latin typeface="Arial" pitchFamily="34" charset="0"/>
              <a:cs typeface="Arial" pitchFamily="34" charset="0"/>
            </a:endParaRPr>
          </a:p>
        </p:txBody>
      </p:sp>
      <p:sp>
        <p:nvSpPr>
          <p:cNvPr id="24581" name="Rectangle 10"/>
          <p:cNvSpPr>
            <a:spLocks noChangeArrowheads="1"/>
          </p:cNvSpPr>
          <p:nvPr/>
        </p:nvSpPr>
        <p:spPr bwMode="auto">
          <a:xfrm>
            <a:off x="0" y="2434709"/>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endParaRPr lang="es-CR" altLang="es-ES">
              <a:latin typeface="Arial" pitchFamily="34" charset="0"/>
              <a:cs typeface="Arial" pitchFamily="34" charset="0"/>
            </a:endParaRPr>
          </a:p>
        </p:txBody>
      </p:sp>
      <p:sp>
        <p:nvSpPr>
          <p:cNvPr id="24582" name="Rectangle 12"/>
          <p:cNvSpPr>
            <a:spLocks noChangeArrowheads="1"/>
          </p:cNvSpPr>
          <p:nvPr/>
        </p:nvSpPr>
        <p:spPr bwMode="auto">
          <a:xfrm>
            <a:off x="0" y="2434709"/>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endParaRPr lang="es-CR" altLang="es-ES">
              <a:latin typeface="Arial" pitchFamily="34" charset="0"/>
              <a:cs typeface="Arial" pitchFamily="34" charset="0"/>
            </a:endParaRPr>
          </a:p>
        </p:txBody>
      </p:sp>
      <p:sp>
        <p:nvSpPr>
          <p:cNvPr id="24583" name="Rectangle 14"/>
          <p:cNvSpPr>
            <a:spLocks noChangeArrowheads="1"/>
          </p:cNvSpPr>
          <p:nvPr/>
        </p:nvSpPr>
        <p:spPr bwMode="auto">
          <a:xfrm>
            <a:off x="5415140" y="2520142"/>
            <a:ext cx="280846"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es-ES" altLang="es-ES" sz="700">
                <a:solidFill>
                  <a:srgbClr val="3B3A26"/>
                </a:solidFill>
                <a:latin typeface="Verdana" pitchFamily="34" charset="0"/>
                <a:cs typeface="Times New Roman" pitchFamily="18" charset="0"/>
              </a:rPr>
              <a:t>   </a:t>
            </a:r>
            <a:endParaRPr lang="es-ES" altLang="es-ES">
              <a:latin typeface="Arial" pitchFamily="34" charset="0"/>
              <a:cs typeface="Arial" pitchFamily="34" charset="0"/>
            </a:endParaRPr>
          </a:p>
        </p:txBody>
      </p:sp>
      <p:pic>
        <p:nvPicPr>
          <p:cNvPr id="24584" name="Picture 6" descr="Que son las leguminosas o Legumbres? | Comer es Vivi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436" y="4711700"/>
            <a:ext cx="2810201"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5" name="Picture 8" descr="Frutas y dietas ¿Cuáles comer y cuáles no? — Para Ser Bell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5709" y="4762500"/>
            <a:ext cx="2827130"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6" name="Imagen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5986" y="4749800"/>
            <a:ext cx="2827130"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7" name="Picture 12" descr="10 vegetales necesarios en la alimentació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06188" y="4800600"/>
            <a:ext cx="2776343"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8050597"/>
      </p:ext>
    </p:extLst>
  </p:cSld>
  <p:clrMapOvr>
    <a:masterClrMapping/>
  </p:clrMapOvr>
  <p:transition spd="slow">
    <p:checke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ítulo 1"/>
          <p:cNvSpPr>
            <a:spLocks noGrp="1" noChangeArrowheads="1"/>
          </p:cNvSpPr>
          <p:nvPr>
            <p:ph type="title"/>
          </p:nvPr>
        </p:nvSpPr>
        <p:spPr>
          <a:xfrm>
            <a:off x="837828" y="404665"/>
            <a:ext cx="10512862" cy="792088"/>
          </a:xfrm>
        </p:spPr>
        <p:txBody>
          <a:bodyPr/>
          <a:lstStyle/>
          <a:p>
            <a:pPr algn="ctr" eaLnBrk="1" hangingPunct="1"/>
            <a:r>
              <a:rPr lang="es-MX" altLang="es-CR" sz="3600" b="1">
                <a:latin typeface="Arial" pitchFamily="34" charset="0"/>
                <a:cs typeface="Arial" pitchFamily="34" charset="0"/>
              </a:rPr>
              <a:t>PREPARACIÓN DE ALIMENTOS </a:t>
            </a:r>
            <a:endParaRPr lang="es-CR" altLang="es-CR" sz="3600" b="1">
              <a:latin typeface="Arial" pitchFamily="34" charset="0"/>
              <a:cs typeface="Arial" pitchFamily="34" charset="0"/>
            </a:endParaRPr>
          </a:p>
        </p:txBody>
      </p:sp>
      <p:sp>
        <p:nvSpPr>
          <p:cNvPr id="25602" name="Rectangle 2"/>
          <p:cNvSpPr>
            <a:spLocks noGrp="1" noChangeArrowheads="1"/>
          </p:cNvSpPr>
          <p:nvPr>
            <p:ph idx="1"/>
          </p:nvPr>
        </p:nvSpPr>
        <p:spPr>
          <a:xfrm>
            <a:off x="383018" y="1844824"/>
            <a:ext cx="11422791" cy="1224136"/>
          </a:xfrm>
        </p:spPr>
        <p:txBody>
          <a:bodyPr>
            <a:normAutofit fontScale="70000" lnSpcReduction="20000"/>
          </a:bodyPr>
          <a:lstStyle/>
          <a:p>
            <a:pPr eaLnBrk="1" hangingPunct="1">
              <a:lnSpc>
                <a:spcPct val="80000"/>
              </a:lnSpc>
              <a:buFont typeface="Georgia" pitchFamily="18" charset="0"/>
              <a:buNone/>
            </a:pPr>
            <a:r>
              <a:rPr lang="es-CR" altLang="es-CR" sz="2800" dirty="0">
                <a:latin typeface="Arial" pitchFamily="34" charset="0"/>
                <a:cs typeface="Arial" pitchFamily="34" charset="0"/>
              </a:rPr>
              <a:t>	Prefiera métodos al vapor, a la plancha, asados, horneados, empapelados y en salsas naturales.</a:t>
            </a:r>
          </a:p>
          <a:p>
            <a:pPr eaLnBrk="1" hangingPunct="1">
              <a:lnSpc>
                <a:spcPct val="80000"/>
              </a:lnSpc>
              <a:buFont typeface="Georgia" pitchFamily="18" charset="0"/>
              <a:buNone/>
            </a:pPr>
            <a:endParaRPr lang="es-CR" altLang="es-CR" sz="1800" dirty="0">
              <a:latin typeface="Arial" pitchFamily="34" charset="0"/>
              <a:cs typeface="Arial" pitchFamily="34" charset="0"/>
            </a:endParaRPr>
          </a:p>
          <a:p>
            <a:pPr eaLnBrk="1" hangingPunct="1">
              <a:lnSpc>
                <a:spcPct val="80000"/>
              </a:lnSpc>
              <a:buFont typeface="Georgia" pitchFamily="18" charset="0"/>
              <a:buNone/>
            </a:pPr>
            <a:r>
              <a:rPr lang="es-CR" altLang="es-CR" sz="2800" dirty="0">
                <a:latin typeface="Arial" pitchFamily="34" charset="0"/>
                <a:cs typeface="Arial" pitchFamily="34" charset="0"/>
              </a:rPr>
              <a:t>  Evite frituras, ahumados, y preparaciones con mantequilla</a:t>
            </a:r>
            <a:r>
              <a:rPr lang="es-CR" altLang="es-CR" sz="2800" u="sng" dirty="0">
                <a:latin typeface="Arial" pitchFamily="34" charset="0"/>
                <a:cs typeface="Arial" pitchFamily="34" charset="0"/>
              </a:rPr>
              <a:t> </a:t>
            </a:r>
            <a:endParaRPr lang="es-ES" altLang="es-CR" sz="2800" dirty="0">
              <a:latin typeface="Arial" pitchFamily="34" charset="0"/>
              <a:cs typeface="Arial" pitchFamily="34" charset="0"/>
            </a:endParaRPr>
          </a:p>
        </p:txBody>
      </p:sp>
      <p:pic>
        <p:nvPicPr>
          <p:cNvPr id="25603" name="Picture 2" descr="Pechugas de pollo a la plancha jugosas - Shoot the Cook - Receta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89206" y="3224214"/>
            <a:ext cx="2416604" cy="165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4" descr="Beneficios de cocinar al vapor o a la plancha - Blog de santalucí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7115" y="3363913"/>
            <a:ext cx="2075909"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Imagen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255" y="3363913"/>
            <a:ext cx="1896039" cy="157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Imagen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96474" y="3354388"/>
            <a:ext cx="2065329"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7" name="CuadroTexto 1"/>
          <p:cNvSpPr txBox="1">
            <a:spLocks noChangeArrowheads="1"/>
          </p:cNvSpPr>
          <p:nvPr/>
        </p:nvSpPr>
        <p:spPr bwMode="auto">
          <a:xfrm>
            <a:off x="526914" y="5106989"/>
            <a:ext cx="11422791" cy="954107"/>
          </a:xfrm>
          <a:prstGeom prst="rect">
            <a:avLst/>
          </a:prstGeom>
          <a:noFill/>
          <a:ln w="19050">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a:r>
              <a:rPr lang="es-MX" altLang="es-CR" sz="2800">
                <a:latin typeface="Arial" pitchFamily="34" charset="0"/>
                <a:cs typeface="Arial" pitchFamily="34" charset="0"/>
              </a:rPr>
              <a:t>Sazone las comidas con olores  naturales como: chile dulce, culantro, cebolla, ajo, romero, apio, albahaca, entre otros.</a:t>
            </a:r>
          </a:p>
        </p:txBody>
      </p:sp>
    </p:spTree>
    <p:extLst>
      <p:ext uri="{BB962C8B-B14F-4D97-AF65-F5344CB8AC3E}">
        <p14:creationId xmlns:p14="http://schemas.microsoft.com/office/powerpoint/2010/main" val="3633863632"/>
      </p:ext>
    </p:extLst>
  </p:cSld>
  <p:clrMapOvr>
    <a:masterClrMapping/>
  </p:clrMapOvr>
  <p:transition spd="slow">
    <p:circl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ítulo 1"/>
          <p:cNvSpPr>
            <a:spLocks noGrp="1" noChangeArrowheads="1"/>
          </p:cNvSpPr>
          <p:nvPr>
            <p:ph type="title"/>
          </p:nvPr>
        </p:nvSpPr>
        <p:spPr>
          <a:xfrm>
            <a:off x="7010692" y="111125"/>
            <a:ext cx="4708356" cy="1273175"/>
          </a:xfrm>
        </p:spPr>
        <p:txBody>
          <a:bodyPr/>
          <a:lstStyle/>
          <a:p>
            <a:pPr algn="ctr" eaLnBrk="1" hangingPunct="1"/>
            <a:r>
              <a:rPr lang="es-MX" altLang="es-CR" sz="3600" b="1">
                <a:latin typeface="Arial" pitchFamily="34" charset="0"/>
                <a:cs typeface="Arial" pitchFamily="34" charset="0"/>
              </a:rPr>
              <a:t>PLATO </a:t>
            </a:r>
            <a:br>
              <a:rPr lang="es-MX" altLang="es-CR" sz="3600" b="1">
                <a:latin typeface="Arial" pitchFamily="34" charset="0"/>
                <a:cs typeface="Arial" pitchFamily="34" charset="0"/>
              </a:rPr>
            </a:br>
            <a:r>
              <a:rPr lang="es-MX" altLang="es-CR" sz="3600" b="1">
                <a:latin typeface="Arial" pitchFamily="34" charset="0"/>
                <a:cs typeface="Arial" pitchFamily="34" charset="0"/>
              </a:rPr>
              <a:t>SALUDABLE</a:t>
            </a:r>
            <a:endParaRPr lang="es-CR" altLang="es-CR" sz="3600" b="1">
              <a:latin typeface="Arial" pitchFamily="34" charset="0"/>
              <a:cs typeface="Arial" pitchFamily="34" charset="0"/>
            </a:endParaRPr>
          </a:p>
        </p:txBody>
      </p:sp>
      <p:pic>
        <p:nvPicPr>
          <p:cNvPr id="26626" name="Imagen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3451" y="1257300"/>
            <a:ext cx="6263702"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Imagen 10"/>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47478" y="1196975"/>
            <a:ext cx="1752144"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Imagen 16"/>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780589">
            <a:off x="1576507" y="4730751"/>
            <a:ext cx="1993381"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Imagen 18"/>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753493">
            <a:off x="6007653" y="2173289"/>
            <a:ext cx="2006077"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0" name="CuadroTexto 19"/>
          <p:cNvSpPr txBox="1">
            <a:spLocks noChangeArrowheads="1"/>
          </p:cNvSpPr>
          <p:nvPr/>
        </p:nvSpPr>
        <p:spPr bwMode="auto">
          <a:xfrm>
            <a:off x="1" y="274639"/>
            <a:ext cx="245046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r>
              <a:rPr lang="es-CR" altLang="es-CR" sz="1600" b="1">
                <a:latin typeface="Arial" pitchFamily="34" charset="0"/>
                <a:cs typeface="Arial" pitchFamily="34" charset="0"/>
              </a:rPr>
              <a:t>HARINAS:</a:t>
            </a:r>
          </a:p>
          <a:p>
            <a:pPr algn="ctr" eaLnBrk="1" hangingPunct="1"/>
            <a:r>
              <a:rPr lang="es-CR" altLang="es-CR" sz="1600">
                <a:latin typeface="Arial" pitchFamily="34" charset="0"/>
                <a:cs typeface="Arial" pitchFamily="34" charset="0"/>
              </a:rPr>
              <a:t>cereales, leguminosas y verduras harinosas</a:t>
            </a:r>
          </a:p>
        </p:txBody>
      </p:sp>
      <p:sp>
        <p:nvSpPr>
          <p:cNvPr id="26631" name="CuadroTexto 20"/>
          <p:cNvSpPr txBox="1">
            <a:spLocks noChangeArrowheads="1"/>
          </p:cNvSpPr>
          <p:nvPr/>
        </p:nvSpPr>
        <p:spPr bwMode="auto">
          <a:xfrm>
            <a:off x="6629791" y="2262189"/>
            <a:ext cx="3167824"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r>
              <a:rPr lang="es-CR" altLang="es-CR" sz="1600" b="1">
                <a:latin typeface="Arial" pitchFamily="34" charset="0"/>
                <a:cs typeface="Arial" pitchFamily="34" charset="0"/>
              </a:rPr>
              <a:t>VEGETALES</a:t>
            </a:r>
            <a:r>
              <a:rPr lang="es-CR" altLang="es-CR" sz="1400" b="1">
                <a:latin typeface="Arial" pitchFamily="34" charset="0"/>
                <a:cs typeface="Arial" pitchFamily="34" charset="0"/>
              </a:rPr>
              <a:t> </a:t>
            </a:r>
          </a:p>
        </p:txBody>
      </p:sp>
      <p:sp>
        <p:nvSpPr>
          <p:cNvPr id="26632" name="CuadroTexto 22"/>
          <p:cNvSpPr txBox="1">
            <a:spLocks noChangeArrowheads="1"/>
          </p:cNvSpPr>
          <p:nvPr/>
        </p:nvSpPr>
        <p:spPr bwMode="auto">
          <a:xfrm>
            <a:off x="192568" y="5930900"/>
            <a:ext cx="3167824"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r>
              <a:rPr lang="es-CR" altLang="es-CR" sz="1600" b="1">
                <a:latin typeface="Arial" pitchFamily="34" charset="0"/>
                <a:cs typeface="Arial" pitchFamily="34" charset="0"/>
              </a:rPr>
              <a:t>PRODUCTOS DE ORIGEN ANIMAL</a:t>
            </a:r>
          </a:p>
        </p:txBody>
      </p:sp>
      <p:pic>
        <p:nvPicPr>
          <p:cNvPr id="26633" name="Picture 2" descr="Isoliertes glas wasser | Kostenlose Vekto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678" t="14545" r="29469" b="20264"/>
          <a:stretch>
            <a:fillRect/>
          </a:stretch>
        </p:blipFill>
        <p:spPr bwMode="auto">
          <a:xfrm>
            <a:off x="9164897" y="4287838"/>
            <a:ext cx="1764840" cy="228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4" name="Rectángulo 1"/>
          <p:cNvSpPr>
            <a:spLocks noChangeArrowheads="1"/>
          </p:cNvSpPr>
          <p:nvPr/>
        </p:nvSpPr>
        <p:spPr bwMode="auto">
          <a:xfrm>
            <a:off x="11061092" y="5942014"/>
            <a:ext cx="78899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a:r>
              <a:rPr lang="es-ES" altLang="es-CR" sz="1600" b="1">
                <a:latin typeface="Arial" pitchFamily="34" charset="0"/>
                <a:cs typeface="Arial" pitchFamily="34" charset="0"/>
              </a:rPr>
              <a:t>X 8-10</a:t>
            </a:r>
          </a:p>
        </p:txBody>
      </p:sp>
    </p:spTree>
    <p:extLst>
      <p:ext uri="{BB962C8B-B14F-4D97-AF65-F5344CB8AC3E}">
        <p14:creationId xmlns:p14="http://schemas.microsoft.com/office/powerpoint/2010/main" val="1942416798"/>
      </p:ext>
    </p:extLst>
  </p:cSld>
  <p:clrMapOvr>
    <a:masterClrMapping/>
  </p:clrMapOvr>
  <p:transition spd="med">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Imagen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4787" y="2166939"/>
            <a:ext cx="8523713" cy="475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1777" y="2273301"/>
            <a:ext cx="1432609" cy="100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651" name="Cuadro de texto 2"/>
          <p:cNvSpPr txBox="1">
            <a:spLocks noChangeArrowheads="1"/>
          </p:cNvSpPr>
          <p:nvPr/>
        </p:nvSpPr>
        <p:spPr bwMode="auto">
          <a:xfrm>
            <a:off x="6934512" y="2873375"/>
            <a:ext cx="3119154" cy="111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a:lnSpc>
                <a:spcPct val="115000"/>
              </a:lnSpc>
              <a:spcAft>
                <a:spcPts val="1000"/>
              </a:spcAft>
            </a:pPr>
            <a:r>
              <a:rPr lang="es-MX" altLang="es-CR" sz="1600" b="1">
                <a:latin typeface="Arial" pitchFamily="34" charset="0"/>
                <a:cs typeface="Arial" pitchFamily="34" charset="0"/>
              </a:rPr>
              <a:t>HARINAS</a:t>
            </a:r>
            <a:endParaRPr lang="es-CR" altLang="es-CR" sz="1600" b="1">
              <a:latin typeface="Arial" pitchFamily="34" charset="0"/>
              <a:cs typeface="Arial" pitchFamily="34" charset="0"/>
            </a:endParaRPr>
          </a:p>
        </p:txBody>
      </p:sp>
      <p:sp>
        <p:nvSpPr>
          <p:cNvPr id="27652" name="Cuadro de texto 2"/>
          <p:cNvSpPr txBox="1">
            <a:spLocks noChangeArrowheads="1"/>
          </p:cNvSpPr>
          <p:nvPr/>
        </p:nvSpPr>
        <p:spPr bwMode="auto">
          <a:xfrm>
            <a:off x="1967988" y="5876926"/>
            <a:ext cx="3366740"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a:lnSpc>
                <a:spcPct val="115000"/>
              </a:lnSpc>
              <a:spcAft>
                <a:spcPts val="1000"/>
              </a:spcAft>
            </a:pPr>
            <a:r>
              <a:rPr lang="es-MX" altLang="es-CR" sz="1600" b="1">
                <a:latin typeface="Arial" pitchFamily="34" charset="0"/>
                <a:cs typeface="Arial" pitchFamily="34" charset="0"/>
              </a:rPr>
              <a:t>VEGETALES </a:t>
            </a:r>
            <a:endParaRPr lang="es-CR" altLang="es-CR" sz="1600" b="1">
              <a:latin typeface="Arial" pitchFamily="34" charset="0"/>
              <a:cs typeface="Arial" pitchFamily="34" charset="0"/>
            </a:endParaRPr>
          </a:p>
        </p:txBody>
      </p:sp>
      <p:sp>
        <p:nvSpPr>
          <p:cNvPr id="27653" name="Título 1"/>
          <p:cNvSpPr>
            <a:spLocks noGrp="1" noChangeArrowheads="1"/>
          </p:cNvSpPr>
          <p:nvPr>
            <p:ph type="title"/>
          </p:nvPr>
        </p:nvSpPr>
        <p:spPr>
          <a:xfrm>
            <a:off x="-1422030" y="-73025"/>
            <a:ext cx="15032884" cy="1273175"/>
          </a:xfrm>
        </p:spPr>
        <p:txBody>
          <a:bodyPr/>
          <a:lstStyle/>
          <a:p>
            <a:pPr algn="ctr" eaLnBrk="1" hangingPunct="1"/>
            <a:r>
              <a:rPr lang="es-MX" altLang="es-CR" sz="3600" b="1">
                <a:latin typeface="Arial" pitchFamily="34" charset="0"/>
                <a:cs typeface="Arial" pitchFamily="34" charset="0"/>
              </a:rPr>
              <a:t>¿COMO MEDIR LAS PORCIONES </a:t>
            </a:r>
            <a:br>
              <a:rPr lang="es-MX" altLang="es-CR" sz="3600" b="1">
                <a:latin typeface="Arial" pitchFamily="34" charset="0"/>
                <a:cs typeface="Arial" pitchFamily="34" charset="0"/>
              </a:rPr>
            </a:br>
            <a:r>
              <a:rPr lang="es-MX" altLang="es-CR" sz="3600" b="1">
                <a:latin typeface="Arial" pitchFamily="34" charset="0"/>
                <a:cs typeface="Arial" pitchFamily="34" charset="0"/>
              </a:rPr>
              <a:t>DEL PLATO?</a:t>
            </a:r>
            <a:endParaRPr lang="es-CR" altLang="es-CR" sz="3600" b="1">
              <a:latin typeface="Arial" pitchFamily="34" charset="0"/>
              <a:cs typeface="Arial" pitchFamily="34" charset="0"/>
            </a:endParaRPr>
          </a:p>
        </p:txBody>
      </p:sp>
      <p:pic>
        <p:nvPicPr>
          <p:cNvPr id="27654" name="Imagen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5557" y="1884364"/>
            <a:ext cx="1371243"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5" name="Cuadro de texto 2"/>
          <p:cNvSpPr txBox="1">
            <a:spLocks noChangeArrowheads="1"/>
          </p:cNvSpPr>
          <p:nvPr/>
        </p:nvSpPr>
        <p:spPr bwMode="auto">
          <a:xfrm>
            <a:off x="2708628" y="1501775"/>
            <a:ext cx="3455617"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a:lnSpc>
                <a:spcPct val="115000"/>
              </a:lnSpc>
              <a:spcAft>
                <a:spcPts val="1000"/>
              </a:spcAft>
            </a:pPr>
            <a:r>
              <a:rPr lang="es-MX" altLang="es-CR" sz="1600" b="1">
                <a:latin typeface="Arial" pitchFamily="34" charset="0"/>
                <a:ea typeface="Calibri" pitchFamily="34" charset="0"/>
                <a:cs typeface="Arial" pitchFamily="34" charset="0"/>
              </a:rPr>
              <a:t>P</a:t>
            </a:r>
            <a:r>
              <a:rPr lang="es-CR" altLang="es-CR" sz="1600" b="1">
                <a:latin typeface="Arial" pitchFamily="34" charset="0"/>
                <a:ea typeface="Calibri" pitchFamily="34" charset="0"/>
                <a:cs typeface="Arial" pitchFamily="34" charset="0"/>
              </a:rPr>
              <a:t>RODUCTOS DE ORIGEN ANIMAL</a:t>
            </a:r>
          </a:p>
        </p:txBody>
      </p:sp>
      <p:cxnSp>
        <p:nvCxnSpPr>
          <p:cNvPr id="25" name="Conector recto 24"/>
          <p:cNvCxnSpPr>
            <a:cxnSpLocks/>
          </p:cNvCxnSpPr>
          <p:nvPr/>
        </p:nvCxnSpPr>
        <p:spPr>
          <a:xfrm flipV="1">
            <a:off x="38090" y="3881438"/>
            <a:ext cx="12188825" cy="44450"/>
          </a:xfrm>
          <a:prstGeom prst="line">
            <a:avLst/>
          </a:prstGeom>
          <a:ln>
            <a:solidFill>
              <a:srgbClr val="00B0F0"/>
            </a:solidFill>
            <a:prstDash val="lgDash"/>
          </a:ln>
        </p:spPr>
        <p:style>
          <a:lnRef idx="1">
            <a:schemeClr val="accent1"/>
          </a:lnRef>
          <a:fillRef idx="0">
            <a:schemeClr val="accent1"/>
          </a:fillRef>
          <a:effectRef idx="0">
            <a:schemeClr val="accent1"/>
          </a:effectRef>
          <a:fontRef idx="minor">
            <a:schemeClr val="tx1"/>
          </a:fontRef>
        </p:style>
      </p:cxnSp>
      <p:cxnSp>
        <p:nvCxnSpPr>
          <p:cNvPr id="28" name="Conector recto 27"/>
          <p:cNvCxnSpPr>
            <a:cxnSpLocks/>
          </p:cNvCxnSpPr>
          <p:nvPr/>
        </p:nvCxnSpPr>
        <p:spPr>
          <a:xfrm>
            <a:off x="5863757" y="1198563"/>
            <a:ext cx="0" cy="2506662"/>
          </a:xfrm>
          <a:prstGeom prst="line">
            <a:avLst/>
          </a:prstGeom>
          <a:ln>
            <a:solidFill>
              <a:srgbClr val="00B0F0"/>
            </a:solidFill>
            <a:prstDash val="lgDash"/>
          </a:ln>
        </p:spPr>
        <p:style>
          <a:lnRef idx="1">
            <a:schemeClr val="accent1"/>
          </a:lnRef>
          <a:fillRef idx="0">
            <a:schemeClr val="accent1"/>
          </a:fillRef>
          <a:effectRef idx="0">
            <a:schemeClr val="accent1"/>
          </a:effectRef>
          <a:fontRef idx="minor">
            <a:schemeClr val="tx1"/>
          </a:fontRef>
        </p:style>
      </p:cxnSp>
      <p:grpSp>
        <p:nvGrpSpPr>
          <p:cNvPr id="27658" name="Grupo 4"/>
          <p:cNvGrpSpPr>
            <a:grpSpLocks/>
          </p:cNvGrpSpPr>
          <p:nvPr/>
        </p:nvGrpSpPr>
        <p:grpSpPr bwMode="auto">
          <a:xfrm>
            <a:off x="2786925" y="1625600"/>
            <a:ext cx="6136735" cy="4621213"/>
            <a:chOff x="2091323" y="1624807"/>
            <a:chExt cx="4603750" cy="4621212"/>
          </a:xfrm>
        </p:grpSpPr>
        <p:pic>
          <p:nvPicPr>
            <p:cNvPr id="2766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91323" y="1624807"/>
              <a:ext cx="4603750" cy="4621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61" name="Imagen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6755613">
              <a:off x="4652743" y="2755412"/>
              <a:ext cx="1006810" cy="151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7659" name="Imagen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07111" y="5857876"/>
            <a:ext cx="2202876"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4816992"/>
      </p:ext>
    </p:extLst>
  </p:cSld>
  <p:clrMapOvr>
    <a:masterClrMapping/>
  </p:clrMapOvr>
  <p:transition spd="slow">
    <p:cover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673" name="Grupo 8"/>
          <p:cNvGrpSpPr>
            <a:grpSpLocks/>
          </p:cNvGrpSpPr>
          <p:nvPr/>
        </p:nvGrpSpPr>
        <p:grpSpPr bwMode="auto">
          <a:xfrm>
            <a:off x="2511831" y="1125538"/>
            <a:ext cx="6716550" cy="4832350"/>
            <a:chOff x="1829478" y="578352"/>
            <a:chExt cx="5038725" cy="4833253"/>
          </a:xfrm>
        </p:grpSpPr>
        <p:grpSp>
          <p:nvGrpSpPr>
            <p:cNvPr id="28680" name="Grupo 2"/>
            <p:cNvGrpSpPr>
              <a:grpSpLocks/>
            </p:cNvGrpSpPr>
            <p:nvPr/>
          </p:nvGrpSpPr>
          <p:grpSpPr bwMode="auto">
            <a:xfrm>
              <a:off x="1829478" y="578352"/>
              <a:ext cx="5038725" cy="4833253"/>
              <a:chOff x="2703523" y="1327330"/>
              <a:chExt cx="3930650" cy="3839646"/>
            </a:xfrm>
          </p:grpSpPr>
          <p:pic>
            <p:nvPicPr>
              <p:cNvPr id="28684" name="Imagen 10"/>
              <p:cNvPicPr>
                <a:picLocks noChangeAspect="1" noChangeArrowheads="1"/>
              </p:cNvPicPr>
              <p:nvPr/>
            </p:nvPicPr>
            <p:blipFill>
              <a:blip r:embed="rId2">
                <a:extLst>
                  <a:ext uri="{28A0092B-C50C-407E-A947-70E740481C1C}">
                    <a14:useLocalDpi xmlns:a14="http://schemas.microsoft.com/office/drawing/2010/main" val="0"/>
                  </a:ext>
                </a:extLst>
              </a:blip>
              <a:srcRect t="1279"/>
              <a:stretch>
                <a:fillRect/>
              </a:stretch>
            </p:blipFill>
            <p:spPr bwMode="auto">
              <a:xfrm>
                <a:off x="2703523" y="1327330"/>
                <a:ext cx="3930650" cy="3839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5" name="Imagen 1"/>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75856" y="2420888"/>
                <a:ext cx="896430" cy="692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6" name="Imagen 1"/>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58469" y="2367009"/>
                <a:ext cx="896430" cy="692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8681" name="Imagen 1"/>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2158" b="14310"/>
            <a:stretch>
              <a:fillRect/>
            </a:stretch>
          </p:blipFill>
          <p:spPr bwMode="auto">
            <a:xfrm rot="-2137841">
              <a:off x="5515813" y="3134936"/>
              <a:ext cx="483485" cy="456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2" name="Imagen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6608616">
              <a:off x="4253026" y="3319132"/>
              <a:ext cx="789959" cy="363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3" name="Imagen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48841" y="3894396"/>
              <a:ext cx="545430" cy="545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411" name="CuadroTexto 9"/>
          <p:cNvSpPr txBox="1">
            <a:spLocks noChangeArrowheads="1"/>
          </p:cNvSpPr>
          <p:nvPr/>
        </p:nvSpPr>
        <p:spPr bwMode="auto">
          <a:xfrm>
            <a:off x="8987143" y="4764"/>
            <a:ext cx="3512752"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buFont typeface="Arial" pitchFamily="34" charset="0"/>
              <a:buChar char="•"/>
            </a:pPr>
            <a:r>
              <a:rPr lang="es-MX" altLang="es-CR" sz="2000">
                <a:latin typeface="Arial" pitchFamily="34" charset="0"/>
                <a:cs typeface="Arial" pitchFamily="34" charset="0"/>
              </a:rPr>
              <a:t>POLLO </a:t>
            </a:r>
          </a:p>
          <a:p>
            <a:pPr eaLnBrk="1" hangingPunct="1">
              <a:buFont typeface="Arial" pitchFamily="34" charset="0"/>
              <a:buChar char="•"/>
            </a:pPr>
            <a:r>
              <a:rPr lang="es-MX" altLang="es-CR" sz="2000">
                <a:latin typeface="Arial" pitchFamily="34" charset="0"/>
                <a:cs typeface="Arial" pitchFamily="34" charset="0"/>
              </a:rPr>
              <a:t>CARNE DE RES</a:t>
            </a:r>
          </a:p>
          <a:p>
            <a:pPr eaLnBrk="1" hangingPunct="1">
              <a:buFont typeface="Arial" pitchFamily="34" charset="0"/>
              <a:buChar char="•"/>
            </a:pPr>
            <a:r>
              <a:rPr lang="es-MX" altLang="es-CR" sz="2000">
                <a:latin typeface="Arial" pitchFamily="34" charset="0"/>
                <a:cs typeface="Arial" pitchFamily="34" charset="0"/>
              </a:rPr>
              <a:t>PESCADO</a:t>
            </a:r>
          </a:p>
          <a:p>
            <a:pPr eaLnBrk="1" hangingPunct="1">
              <a:buFont typeface="Arial" pitchFamily="34" charset="0"/>
              <a:buChar char="•"/>
            </a:pPr>
            <a:r>
              <a:rPr lang="es-MX" altLang="es-CR" sz="2000">
                <a:latin typeface="Arial" pitchFamily="34" charset="0"/>
                <a:cs typeface="Arial" pitchFamily="34" charset="0"/>
              </a:rPr>
              <a:t>QUESO </a:t>
            </a:r>
          </a:p>
          <a:p>
            <a:pPr eaLnBrk="1" hangingPunct="1">
              <a:buFont typeface="Arial" pitchFamily="34" charset="0"/>
              <a:buChar char="•"/>
            </a:pPr>
            <a:r>
              <a:rPr lang="es-MX" altLang="es-CR" sz="2000">
                <a:latin typeface="Arial" pitchFamily="34" charset="0"/>
                <a:cs typeface="Arial" pitchFamily="34" charset="0"/>
              </a:rPr>
              <a:t>HUEVO</a:t>
            </a:r>
          </a:p>
          <a:p>
            <a:pPr eaLnBrk="1" hangingPunct="1">
              <a:buFont typeface="Arial" pitchFamily="34" charset="0"/>
              <a:buChar char="•"/>
            </a:pPr>
            <a:r>
              <a:rPr lang="es-MX" altLang="es-CR" sz="2000">
                <a:latin typeface="Arial" pitchFamily="34" charset="0"/>
                <a:cs typeface="Arial" pitchFamily="34" charset="0"/>
              </a:rPr>
              <a:t>LECHE</a:t>
            </a:r>
          </a:p>
          <a:p>
            <a:pPr eaLnBrk="1" hangingPunct="1">
              <a:buFont typeface="Arial" pitchFamily="34" charset="0"/>
              <a:buChar char="•"/>
            </a:pPr>
            <a:r>
              <a:rPr lang="es-MX" altLang="es-CR" sz="2000">
                <a:latin typeface="Arial" pitchFamily="34" charset="0"/>
                <a:cs typeface="Arial" pitchFamily="34" charset="0"/>
              </a:rPr>
              <a:t>YOGUR</a:t>
            </a:r>
          </a:p>
          <a:p>
            <a:pPr eaLnBrk="1" hangingPunct="1">
              <a:buFont typeface="Arial" pitchFamily="34" charset="0"/>
              <a:buChar char="•"/>
            </a:pPr>
            <a:r>
              <a:rPr lang="es-MX" altLang="es-CR" sz="2000">
                <a:latin typeface="Arial" pitchFamily="34" charset="0"/>
                <a:cs typeface="Arial" pitchFamily="34" charset="0"/>
              </a:rPr>
              <a:t>ATÚN </a:t>
            </a:r>
          </a:p>
        </p:txBody>
      </p:sp>
      <p:sp>
        <p:nvSpPr>
          <p:cNvPr id="17412" name="CuadroTexto 11"/>
          <p:cNvSpPr txBox="1">
            <a:spLocks noChangeArrowheads="1"/>
          </p:cNvSpPr>
          <p:nvPr/>
        </p:nvSpPr>
        <p:spPr bwMode="auto">
          <a:xfrm>
            <a:off x="8855944" y="4178300"/>
            <a:ext cx="3512752"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buFont typeface="Arial" pitchFamily="34" charset="0"/>
              <a:buChar char="•"/>
            </a:pPr>
            <a:r>
              <a:rPr lang="es-MX" altLang="es-CR" sz="2000">
                <a:latin typeface="Arial" pitchFamily="34" charset="0"/>
                <a:cs typeface="Arial" pitchFamily="34" charset="0"/>
              </a:rPr>
              <a:t>ARROZ</a:t>
            </a:r>
          </a:p>
          <a:p>
            <a:pPr eaLnBrk="1" hangingPunct="1">
              <a:buFont typeface="Arial" pitchFamily="34" charset="0"/>
              <a:buChar char="•"/>
            </a:pPr>
            <a:r>
              <a:rPr lang="es-MX" altLang="es-CR" sz="2000">
                <a:latin typeface="Arial" pitchFamily="34" charset="0"/>
                <a:cs typeface="Arial" pitchFamily="34" charset="0"/>
              </a:rPr>
              <a:t>FRIJOLES</a:t>
            </a:r>
          </a:p>
          <a:p>
            <a:pPr eaLnBrk="1" hangingPunct="1">
              <a:buFont typeface="Arial" pitchFamily="34" charset="0"/>
              <a:buChar char="•"/>
            </a:pPr>
            <a:r>
              <a:rPr lang="es-MX" altLang="es-CR" sz="2000">
                <a:latin typeface="Arial" pitchFamily="34" charset="0"/>
                <a:cs typeface="Arial" pitchFamily="34" charset="0"/>
              </a:rPr>
              <a:t>PASTAS</a:t>
            </a:r>
          </a:p>
          <a:p>
            <a:pPr eaLnBrk="1" hangingPunct="1">
              <a:buFont typeface="Arial" pitchFamily="34" charset="0"/>
              <a:buChar char="•"/>
            </a:pPr>
            <a:r>
              <a:rPr lang="es-MX" altLang="es-CR" sz="2000">
                <a:latin typeface="Arial" pitchFamily="34" charset="0"/>
                <a:cs typeface="Arial" pitchFamily="34" charset="0"/>
              </a:rPr>
              <a:t>TORTILLAS</a:t>
            </a:r>
          </a:p>
          <a:p>
            <a:pPr eaLnBrk="1" hangingPunct="1">
              <a:buFont typeface="Arial" pitchFamily="34" charset="0"/>
              <a:buChar char="•"/>
            </a:pPr>
            <a:r>
              <a:rPr lang="es-MX" altLang="es-CR" sz="2000">
                <a:latin typeface="Arial" pitchFamily="34" charset="0"/>
                <a:cs typeface="Arial" pitchFamily="34" charset="0"/>
              </a:rPr>
              <a:t>PAN</a:t>
            </a:r>
          </a:p>
          <a:p>
            <a:pPr eaLnBrk="1" hangingPunct="1">
              <a:buFont typeface="Arial" pitchFamily="34" charset="0"/>
              <a:buChar char="•"/>
            </a:pPr>
            <a:r>
              <a:rPr lang="es-MX" altLang="es-CR" sz="2000">
                <a:latin typeface="Arial" pitchFamily="34" charset="0"/>
                <a:cs typeface="Arial" pitchFamily="34" charset="0"/>
              </a:rPr>
              <a:t>VERDURAS HARINOSAS</a:t>
            </a:r>
          </a:p>
        </p:txBody>
      </p:sp>
      <p:sp>
        <p:nvSpPr>
          <p:cNvPr id="17413" name="CuadroTexto 13"/>
          <p:cNvSpPr txBox="1">
            <a:spLocks noChangeArrowheads="1"/>
          </p:cNvSpPr>
          <p:nvPr/>
        </p:nvSpPr>
        <p:spPr bwMode="auto">
          <a:xfrm>
            <a:off x="143896" y="2020889"/>
            <a:ext cx="3275747" cy="317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buFont typeface="Arial" pitchFamily="34" charset="0"/>
              <a:buChar char="•"/>
            </a:pPr>
            <a:r>
              <a:rPr lang="es-MX" altLang="es-CR" sz="2000">
                <a:latin typeface="Arial" pitchFamily="34" charset="0"/>
                <a:cs typeface="Arial" pitchFamily="34" charset="0"/>
              </a:rPr>
              <a:t>TOMATE </a:t>
            </a:r>
          </a:p>
          <a:p>
            <a:pPr eaLnBrk="1" hangingPunct="1">
              <a:buFont typeface="Arial" pitchFamily="34" charset="0"/>
              <a:buChar char="•"/>
            </a:pPr>
            <a:r>
              <a:rPr lang="es-MX" altLang="es-CR" sz="2000">
                <a:latin typeface="Arial" pitchFamily="34" charset="0"/>
                <a:cs typeface="Arial" pitchFamily="34" charset="0"/>
              </a:rPr>
              <a:t>LECHUGA </a:t>
            </a:r>
          </a:p>
          <a:p>
            <a:pPr eaLnBrk="1" hangingPunct="1">
              <a:buFont typeface="Arial" pitchFamily="34" charset="0"/>
              <a:buChar char="•"/>
            </a:pPr>
            <a:r>
              <a:rPr lang="es-MX" altLang="es-CR" sz="2000">
                <a:latin typeface="Arial" pitchFamily="34" charset="0"/>
                <a:cs typeface="Arial" pitchFamily="34" charset="0"/>
              </a:rPr>
              <a:t>CHAYOTE </a:t>
            </a:r>
          </a:p>
          <a:p>
            <a:pPr eaLnBrk="1" hangingPunct="1">
              <a:buFont typeface="Arial" pitchFamily="34" charset="0"/>
              <a:buChar char="•"/>
            </a:pPr>
            <a:r>
              <a:rPr lang="es-MX" altLang="es-CR" sz="2000">
                <a:latin typeface="Arial" pitchFamily="34" charset="0"/>
                <a:cs typeface="Arial" pitchFamily="34" charset="0"/>
              </a:rPr>
              <a:t>REPOLLO</a:t>
            </a:r>
          </a:p>
          <a:p>
            <a:pPr eaLnBrk="1" hangingPunct="1">
              <a:buFont typeface="Arial" pitchFamily="34" charset="0"/>
              <a:buChar char="•"/>
            </a:pPr>
            <a:r>
              <a:rPr lang="es-MX" altLang="es-CR" sz="2000">
                <a:latin typeface="Arial" pitchFamily="34" charset="0"/>
                <a:cs typeface="Arial" pitchFamily="34" charset="0"/>
              </a:rPr>
              <a:t>PEPINO </a:t>
            </a:r>
          </a:p>
          <a:p>
            <a:pPr eaLnBrk="1" hangingPunct="1">
              <a:buFont typeface="Arial" pitchFamily="34" charset="0"/>
              <a:buChar char="•"/>
            </a:pPr>
            <a:r>
              <a:rPr lang="es-MX" altLang="es-CR" sz="2000">
                <a:latin typeface="Arial" pitchFamily="34" charset="0"/>
                <a:cs typeface="Arial" pitchFamily="34" charset="0"/>
              </a:rPr>
              <a:t>ZANAHORIA </a:t>
            </a:r>
          </a:p>
          <a:p>
            <a:pPr eaLnBrk="1" hangingPunct="1">
              <a:buFont typeface="Arial" pitchFamily="34" charset="0"/>
              <a:buChar char="•"/>
            </a:pPr>
            <a:r>
              <a:rPr lang="es-MX" altLang="es-CR" sz="2000">
                <a:latin typeface="Arial" pitchFamily="34" charset="0"/>
                <a:cs typeface="Arial" pitchFamily="34" charset="0"/>
              </a:rPr>
              <a:t>ZUCCINI </a:t>
            </a:r>
          </a:p>
          <a:p>
            <a:pPr eaLnBrk="1" hangingPunct="1">
              <a:buFont typeface="Arial" pitchFamily="34" charset="0"/>
              <a:buChar char="•"/>
            </a:pPr>
            <a:r>
              <a:rPr lang="es-MX" altLang="es-CR" sz="2000">
                <a:latin typeface="Arial" pitchFamily="34" charset="0"/>
                <a:cs typeface="Arial" pitchFamily="34" charset="0"/>
              </a:rPr>
              <a:t>REMOLACHA </a:t>
            </a:r>
          </a:p>
          <a:p>
            <a:pPr eaLnBrk="1" hangingPunct="1">
              <a:buFont typeface="Arial" pitchFamily="34" charset="0"/>
              <a:buChar char="•"/>
            </a:pPr>
            <a:r>
              <a:rPr lang="es-MX" altLang="es-CR" sz="2000">
                <a:latin typeface="Arial" pitchFamily="34" charset="0"/>
                <a:cs typeface="Arial" pitchFamily="34" charset="0"/>
              </a:rPr>
              <a:t>BROCOLI</a:t>
            </a:r>
          </a:p>
          <a:p>
            <a:pPr eaLnBrk="1" hangingPunct="1">
              <a:buFont typeface="Arial" pitchFamily="34" charset="0"/>
              <a:buChar char="•"/>
            </a:pPr>
            <a:r>
              <a:rPr lang="es-MX" altLang="es-CR" sz="2000">
                <a:latin typeface="Arial" pitchFamily="34" charset="0"/>
                <a:cs typeface="Arial" pitchFamily="34" charset="0"/>
              </a:rPr>
              <a:t>PALMITO </a:t>
            </a:r>
          </a:p>
        </p:txBody>
      </p:sp>
      <p:sp>
        <p:nvSpPr>
          <p:cNvPr id="7" name="Flecha: curvada hacia la izquierda 6"/>
          <p:cNvSpPr/>
          <p:nvPr/>
        </p:nvSpPr>
        <p:spPr>
          <a:xfrm rot="2843658">
            <a:off x="2921781" y="4151501"/>
            <a:ext cx="358775" cy="1441074"/>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R">
              <a:solidFill>
                <a:schemeClr val="tx1"/>
              </a:solidFill>
            </a:endParaRPr>
          </a:p>
        </p:txBody>
      </p:sp>
      <p:sp>
        <p:nvSpPr>
          <p:cNvPr id="6" name="Flecha: curvada hacia abajo 5"/>
          <p:cNvSpPr/>
          <p:nvPr/>
        </p:nvSpPr>
        <p:spPr>
          <a:xfrm rot="19345988">
            <a:off x="7328108" y="871539"/>
            <a:ext cx="1438959" cy="382587"/>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R">
              <a:solidFill>
                <a:schemeClr val="tx1"/>
              </a:solidFill>
            </a:endParaRPr>
          </a:p>
        </p:txBody>
      </p:sp>
      <p:sp>
        <p:nvSpPr>
          <p:cNvPr id="5" name="Flecha: curvada hacia arriba 4"/>
          <p:cNvSpPr/>
          <p:nvPr/>
        </p:nvSpPr>
        <p:spPr>
          <a:xfrm rot="2420165">
            <a:off x="6938744" y="5386388"/>
            <a:ext cx="1959523" cy="431800"/>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R">
              <a:solidFill>
                <a:schemeClr val="tx1"/>
              </a:solidFill>
            </a:endParaRPr>
          </a:p>
        </p:txBody>
      </p:sp>
    </p:spTree>
    <p:extLst>
      <p:ext uri="{BB962C8B-B14F-4D97-AF65-F5344CB8AC3E}">
        <p14:creationId xmlns:p14="http://schemas.microsoft.com/office/powerpoint/2010/main" val="3212956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7413">
                                            <p:txEl>
                                              <p:pRg st="0" end="0"/>
                                            </p:txEl>
                                          </p:spTgt>
                                        </p:tgtEl>
                                        <p:attrNameLst>
                                          <p:attrName>r</p:attrName>
                                        </p:attrNameLst>
                                      </p:cBhvr>
                                    </p:animRot>
                                  </p:childTnLst>
                                </p:cTn>
                              </p:par>
                            </p:childTnLst>
                          </p:cTn>
                        </p:par>
                      </p:childTnLst>
                    </p:cTn>
                  </p:par>
                  <p:par>
                    <p:cTn id="7" fill="hold" nodeType="clickPar">
                      <p:stCondLst>
                        <p:cond delay="indefinite"/>
                      </p:stCondLst>
                      <p:childTnLst>
                        <p:par>
                          <p:cTn id="8" fill="hold" nodeType="withGroup">
                            <p:stCondLst>
                              <p:cond delay="0"/>
                            </p:stCondLst>
                            <p:childTnLst>
                              <p:par>
                                <p:cTn id="9" presetID="8" presetClass="emph" presetSubtype="0" fill="hold" nodeType="clickEffect">
                                  <p:stCondLst>
                                    <p:cond delay="0"/>
                                  </p:stCondLst>
                                  <p:childTnLst>
                                    <p:animRot by="21600000">
                                      <p:cBhvr>
                                        <p:cTn id="10" dur="2000" fill="hold"/>
                                        <p:tgtEl>
                                          <p:spTgt spid="17411">
                                            <p:txEl>
                                              <p:pRg st="0" end="0"/>
                                            </p:txEl>
                                          </p:spTgt>
                                        </p:tgtEl>
                                        <p:attrNameLst>
                                          <p:attrName>r</p:attrName>
                                        </p:attrNameLst>
                                      </p:cBhvr>
                                    </p:animRot>
                                  </p:childTnLst>
                                </p:cTn>
                              </p:par>
                            </p:childTnLst>
                          </p:cTn>
                        </p:par>
                      </p:childTnLst>
                    </p:cTn>
                  </p:par>
                  <p:par>
                    <p:cTn id="11" fill="hold" nodeType="clickPar">
                      <p:stCondLst>
                        <p:cond delay="indefinite"/>
                      </p:stCondLst>
                      <p:childTnLst>
                        <p:par>
                          <p:cTn id="12" fill="hold" nodeType="withGroup">
                            <p:stCondLst>
                              <p:cond delay="0"/>
                            </p:stCondLst>
                            <p:childTnLst>
                              <p:par>
                                <p:cTn id="13" presetID="8" presetClass="emph" presetSubtype="0" fill="hold" nodeType="clickEffect">
                                  <p:stCondLst>
                                    <p:cond delay="0"/>
                                  </p:stCondLst>
                                  <p:childTnLst>
                                    <p:animRot by="21600000">
                                      <p:cBhvr>
                                        <p:cTn id="14" dur="2000" fill="hold"/>
                                        <p:tgtEl>
                                          <p:spTgt spid="17412">
                                            <p:txEl>
                                              <p:pRg st="0" end="0"/>
                                            </p:txEl>
                                          </p:spTgt>
                                        </p:tgtEl>
                                        <p:attrNameLst>
                                          <p:attrName>r</p:attrName>
                                        </p:attrNameLst>
                                      </p:cBhvr>
                                    </p:animRot>
                                  </p:childTnLst>
                                </p:cTn>
                              </p:par>
                              <p:par>
                                <p:cTn id="15" presetID="8" presetClass="emph" presetSubtype="0" fill="hold" nodeType="withEffect">
                                  <p:stCondLst>
                                    <p:cond delay="0"/>
                                  </p:stCondLst>
                                  <p:childTnLst>
                                    <p:animRot by="21600000">
                                      <p:cBhvr>
                                        <p:cTn id="16" dur="2000" fill="hold"/>
                                        <p:tgtEl>
                                          <p:spTgt spid="17412">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4077755" y="128588"/>
            <a:ext cx="6094413" cy="647700"/>
          </a:xfrm>
          <a:prstGeom prst="rect">
            <a:avLst/>
          </a:prstGeom>
        </p:spPr>
        <p:txBody>
          <a:bodyPr>
            <a:spAutoFit/>
          </a:bodyPr>
          <a:lstStyle/>
          <a:p>
            <a:pPr>
              <a:defRPr/>
            </a:pPr>
            <a:r>
              <a:rPr lang="es-MX" sz="3600" b="1" dirty="0">
                <a:latin typeface="Arial" panose="020B0604020202020204" pitchFamily="34" charset="0"/>
                <a:ea typeface="+mj-ea"/>
                <a:cs typeface="Arial" panose="020B0604020202020204" pitchFamily="34" charset="0"/>
              </a:rPr>
              <a:t>MERIENDAS</a:t>
            </a:r>
            <a:endParaRPr lang="es-CR" sz="3600" b="1" dirty="0">
              <a:latin typeface="Arial" panose="020B0604020202020204" pitchFamily="34" charset="0"/>
              <a:ea typeface="+mj-ea"/>
              <a:cs typeface="Arial" panose="020B0604020202020204" pitchFamily="34" charset="0"/>
            </a:endParaRPr>
          </a:p>
        </p:txBody>
      </p:sp>
      <p:pic>
        <p:nvPicPr>
          <p:cNvPr id="29698" name="Imagen 6"/>
          <p:cNvPicPr>
            <a:picLocks noChangeAspect="1" noChangeArrowheads="1"/>
          </p:cNvPicPr>
          <p:nvPr/>
        </p:nvPicPr>
        <p:blipFill>
          <a:blip r:embed="rId2">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981878" y="1182688"/>
            <a:ext cx="2014542"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Cuadro de texto 2"/>
          <p:cNvSpPr txBox="1">
            <a:spLocks noChangeArrowheads="1"/>
          </p:cNvSpPr>
          <p:nvPr/>
        </p:nvSpPr>
        <p:spPr bwMode="auto">
          <a:xfrm>
            <a:off x="141781" y="927101"/>
            <a:ext cx="345773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a:lnSpc>
                <a:spcPct val="115000"/>
              </a:lnSpc>
              <a:spcAft>
                <a:spcPts val="1000"/>
              </a:spcAft>
            </a:pPr>
            <a:r>
              <a:rPr lang="es-MX" altLang="es-CR" sz="1600" b="1">
                <a:latin typeface="Arial" pitchFamily="34" charset="0"/>
                <a:ea typeface="Calibri" pitchFamily="34" charset="0"/>
                <a:cs typeface="Arial" pitchFamily="34" charset="0"/>
              </a:rPr>
              <a:t>Fruta picada </a:t>
            </a:r>
            <a:endParaRPr lang="es-CR" altLang="es-CR" sz="1600" b="1">
              <a:latin typeface="Arial" pitchFamily="34" charset="0"/>
              <a:ea typeface="Calibri" pitchFamily="34" charset="0"/>
              <a:cs typeface="Arial" pitchFamily="34" charset="0"/>
            </a:endParaRPr>
          </a:p>
        </p:txBody>
      </p:sp>
      <p:pic>
        <p:nvPicPr>
          <p:cNvPr id="29700" name="Imagen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1847" y="1558925"/>
            <a:ext cx="1745795"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Cuadro de texto 2"/>
          <p:cNvSpPr txBox="1">
            <a:spLocks noChangeArrowheads="1"/>
          </p:cNvSpPr>
          <p:nvPr/>
        </p:nvSpPr>
        <p:spPr bwMode="auto">
          <a:xfrm>
            <a:off x="5148510" y="927100"/>
            <a:ext cx="3453500"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a:lnSpc>
                <a:spcPct val="115000"/>
              </a:lnSpc>
              <a:spcAft>
                <a:spcPts val="1000"/>
              </a:spcAft>
            </a:pPr>
            <a:r>
              <a:rPr lang="es-MX" altLang="es-CR" sz="1600" b="1">
                <a:latin typeface="Arial" pitchFamily="34" charset="0"/>
                <a:ea typeface="Calibri" pitchFamily="34" charset="0"/>
                <a:cs typeface="Arial" pitchFamily="34" charset="0"/>
              </a:rPr>
              <a:t>Yogur sin azúcar </a:t>
            </a:r>
            <a:endParaRPr lang="es-CR" altLang="es-CR" sz="1600" b="1">
              <a:latin typeface="Arial" pitchFamily="34" charset="0"/>
              <a:ea typeface="Calibri" pitchFamily="34" charset="0"/>
              <a:cs typeface="Arial" pitchFamily="34" charset="0"/>
            </a:endParaRPr>
          </a:p>
        </p:txBody>
      </p:sp>
      <p:pic>
        <p:nvPicPr>
          <p:cNvPr id="29702" name="Imagen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6735" y="3338514"/>
            <a:ext cx="1388172"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Imagen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1732" y="5478463"/>
            <a:ext cx="74064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igno más 1"/>
          <p:cNvSpPr/>
          <p:nvPr/>
        </p:nvSpPr>
        <p:spPr>
          <a:xfrm>
            <a:off x="3770918" y="1558926"/>
            <a:ext cx="893001" cy="631825"/>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CR"/>
          </a:p>
        </p:txBody>
      </p:sp>
      <p:sp>
        <p:nvSpPr>
          <p:cNvPr id="13" name="Signo más 12"/>
          <p:cNvSpPr/>
          <p:nvPr/>
        </p:nvSpPr>
        <p:spPr>
          <a:xfrm>
            <a:off x="3770918" y="3554414"/>
            <a:ext cx="893001" cy="631825"/>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CR"/>
          </a:p>
        </p:txBody>
      </p:sp>
      <p:pic>
        <p:nvPicPr>
          <p:cNvPr id="29706" name="Imagen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25395" y="5500688"/>
            <a:ext cx="683505"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7" name="Cuadro de texto 2"/>
          <p:cNvSpPr txBox="1">
            <a:spLocks noChangeArrowheads="1"/>
          </p:cNvSpPr>
          <p:nvPr/>
        </p:nvSpPr>
        <p:spPr bwMode="auto">
          <a:xfrm>
            <a:off x="5030008" y="2728914"/>
            <a:ext cx="345773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a:lnSpc>
                <a:spcPct val="115000"/>
              </a:lnSpc>
              <a:spcAft>
                <a:spcPts val="1000"/>
              </a:spcAft>
            </a:pPr>
            <a:r>
              <a:rPr lang="es-MX" altLang="es-CR" sz="1600" b="1">
                <a:latin typeface="Arial" pitchFamily="34" charset="0"/>
                <a:ea typeface="Calibri" pitchFamily="34" charset="0"/>
                <a:cs typeface="Arial" pitchFamily="34" charset="0"/>
              </a:rPr>
              <a:t>Tortilla</a:t>
            </a:r>
            <a:endParaRPr lang="es-CR" altLang="es-CR" sz="1600" b="1">
              <a:latin typeface="Arial" pitchFamily="34" charset="0"/>
              <a:ea typeface="Calibri" pitchFamily="34" charset="0"/>
              <a:cs typeface="Arial" pitchFamily="34" charset="0"/>
            </a:endParaRPr>
          </a:p>
        </p:txBody>
      </p:sp>
      <p:sp>
        <p:nvSpPr>
          <p:cNvPr id="29708" name="Cuadro de texto 2"/>
          <p:cNvSpPr txBox="1">
            <a:spLocks noChangeArrowheads="1"/>
          </p:cNvSpPr>
          <p:nvPr/>
        </p:nvSpPr>
        <p:spPr bwMode="auto">
          <a:xfrm>
            <a:off x="319535" y="2838451"/>
            <a:ext cx="345773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a:lnSpc>
                <a:spcPct val="115000"/>
              </a:lnSpc>
              <a:spcAft>
                <a:spcPts val="1000"/>
              </a:spcAft>
            </a:pPr>
            <a:r>
              <a:rPr lang="es-MX" altLang="es-CR" sz="1600" b="1">
                <a:latin typeface="Arial" pitchFamily="34" charset="0"/>
                <a:ea typeface="Calibri" pitchFamily="34" charset="0"/>
                <a:cs typeface="Arial" pitchFamily="34" charset="0"/>
              </a:rPr>
              <a:t>Queso</a:t>
            </a:r>
            <a:endParaRPr lang="es-CR" altLang="es-CR" sz="1600" b="1">
              <a:latin typeface="Arial" pitchFamily="34" charset="0"/>
              <a:ea typeface="Calibri" pitchFamily="34" charset="0"/>
              <a:cs typeface="Arial" pitchFamily="34" charset="0"/>
            </a:endParaRPr>
          </a:p>
        </p:txBody>
      </p:sp>
      <p:sp>
        <p:nvSpPr>
          <p:cNvPr id="29709" name="Cuadro de texto 2"/>
          <p:cNvSpPr txBox="1">
            <a:spLocks noChangeArrowheads="1"/>
          </p:cNvSpPr>
          <p:nvPr/>
        </p:nvSpPr>
        <p:spPr bwMode="auto">
          <a:xfrm>
            <a:off x="5051169" y="4884739"/>
            <a:ext cx="345773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a:lnSpc>
                <a:spcPct val="115000"/>
              </a:lnSpc>
              <a:spcAft>
                <a:spcPts val="1000"/>
              </a:spcAft>
            </a:pPr>
            <a:r>
              <a:rPr lang="es-MX" altLang="es-CR" sz="1600" b="1">
                <a:latin typeface="Arial" pitchFamily="34" charset="0"/>
                <a:ea typeface="Calibri" pitchFamily="34" charset="0"/>
                <a:cs typeface="Arial" pitchFamily="34" charset="0"/>
              </a:rPr>
              <a:t>Queso</a:t>
            </a:r>
            <a:endParaRPr lang="es-CR" altLang="es-CR" sz="1600" b="1">
              <a:latin typeface="Arial" pitchFamily="34" charset="0"/>
              <a:ea typeface="Calibri" pitchFamily="34" charset="0"/>
              <a:cs typeface="Arial" pitchFamily="34" charset="0"/>
            </a:endParaRPr>
          </a:p>
        </p:txBody>
      </p:sp>
      <p:sp>
        <p:nvSpPr>
          <p:cNvPr id="29710" name="Cuadro de texto 2"/>
          <p:cNvSpPr txBox="1">
            <a:spLocks noChangeArrowheads="1"/>
          </p:cNvSpPr>
          <p:nvPr/>
        </p:nvSpPr>
        <p:spPr bwMode="auto">
          <a:xfrm>
            <a:off x="313186" y="4686301"/>
            <a:ext cx="345773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a:lnSpc>
                <a:spcPct val="115000"/>
              </a:lnSpc>
              <a:spcAft>
                <a:spcPts val="1000"/>
              </a:spcAft>
            </a:pPr>
            <a:r>
              <a:rPr lang="es-MX" altLang="es-CR" sz="1600" b="1">
                <a:latin typeface="Arial" pitchFamily="34" charset="0"/>
                <a:ea typeface="Calibri" pitchFamily="34" charset="0"/>
                <a:cs typeface="Arial" pitchFamily="34" charset="0"/>
              </a:rPr>
              <a:t>Pan cuadrado </a:t>
            </a:r>
            <a:endParaRPr lang="es-CR" altLang="es-CR" sz="1600" b="1">
              <a:latin typeface="Arial" pitchFamily="34" charset="0"/>
              <a:ea typeface="Calibri" pitchFamily="34" charset="0"/>
              <a:cs typeface="Arial" pitchFamily="34" charset="0"/>
            </a:endParaRPr>
          </a:p>
        </p:txBody>
      </p:sp>
      <p:pic>
        <p:nvPicPr>
          <p:cNvPr id="29711" name="Imagen 16" descr="Resultado de imagen de rebanada de ques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44819" y="3452814"/>
            <a:ext cx="1724633"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2" name="Imagen 17" descr="Resultado de imagen de rebanada de ques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19806" y="5630864"/>
            <a:ext cx="1726750"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6961919"/>
      </p:ext>
    </p:extLst>
  </p:cSld>
  <p:clrMapOvr>
    <a:masterClrMapping/>
  </p:clrMapOvr>
  <p:transition spd="slow">
    <p:randomBar dir="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Resultado de imagen para PERSONAS VARIADAS"/>
          <p:cNvPicPr>
            <a:picLocks noChangeAspect="1" noChangeArrowheads="1"/>
          </p:cNvPicPr>
          <p:nvPr/>
        </p:nvPicPr>
        <p:blipFill>
          <a:blip r:embed="rId2" cstate="print"/>
          <a:srcRect/>
          <a:stretch>
            <a:fillRect/>
          </a:stretch>
        </p:blipFill>
        <p:spPr bwMode="auto">
          <a:xfrm>
            <a:off x="7534572" y="255903"/>
            <a:ext cx="4523656" cy="3110014"/>
          </a:xfrm>
          <a:prstGeom prst="rect">
            <a:avLst/>
          </a:prstGeom>
          <a:noFill/>
        </p:spPr>
      </p:pic>
      <p:sp>
        <p:nvSpPr>
          <p:cNvPr id="4" name="2 Marcador de contenido"/>
          <p:cNvSpPr>
            <a:spLocks noGrp="1"/>
          </p:cNvSpPr>
          <p:nvPr>
            <p:ph idx="1"/>
          </p:nvPr>
        </p:nvSpPr>
        <p:spPr>
          <a:xfrm>
            <a:off x="1522412" y="548680"/>
            <a:ext cx="4680520" cy="5688632"/>
          </a:xfrm>
        </p:spPr>
        <p:txBody>
          <a:bodyPr>
            <a:normAutofit/>
          </a:bodyPr>
          <a:lstStyle/>
          <a:p>
            <a:pPr algn="ctr">
              <a:buNone/>
            </a:pPr>
            <a:r>
              <a:rPr lang="es-CR" dirty="0">
                <a:latin typeface="Chicago" pitchFamily="34" charset="0"/>
              </a:rPr>
              <a:t>	</a:t>
            </a:r>
            <a:r>
              <a:rPr lang="es-CR" b="1" dirty="0">
                <a:latin typeface="Arial" panose="020B0604020202020204" pitchFamily="34" charset="0"/>
                <a:cs typeface="Arial" panose="020B0604020202020204" pitchFamily="34" charset="0"/>
              </a:rPr>
              <a:t>Las necesidades de nutrientes y energía varían con la edad,  sexo y actividad física. También varían durante la enfermedad y la recuperación. </a:t>
            </a:r>
          </a:p>
          <a:p>
            <a:pPr algn="ctr">
              <a:buNone/>
            </a:pPr>
            <a:endParaRPr lang="es-CR" dirty="0"/>
          </a:p>
          <a:p>
            <a:endParaRPr lang="es-CR" dirty="0"/>
          </a:p>
        </p:txBody>
      </p:sp>
      <p:pic>
        <p:nvPicPr>
          <p:cNvPr id="21509" name="Picture 5"/>
          <p:cNvPicPr>
            <a:picLocks noChangeAspect="1" noChangeArrowheads="1"/>
          </p:cNvPicPr>
          <p:nvPr/>
        </p:nvPicPr>
        <p:blipFill>
          <a:blip r:embed="rId3" cstate="print"/>
          <a:srcRect/>
          <a:stretch>
            <a:fillRect/>
          </a:stretch>
        </p:blipFill>
        <p:spPr bwMode="auto">
          <a:xfrm>
            <a:off x="1828192" y="3192920"/>
            <a:ext cx="3096344" cy="3044392"/>
          </a:xfrm>
          <a:prstGeom prst="rect">
            <a:avLst/>
          </a:prstGeom>
          <a:noFill/>
          <a:ln w="9525">
            <a:noFill/>
            <a:miter lim="800000"/>
            <a:headEnd/>
            <a:tailEnd/>
          </a:ln>
        </p:spPr>
      </p:pic>
      <p:sp>
        <p:nvSpPr>
          <p:cNvPr id="7" name="6 Rectángulo"/>
          <p:cNvSpPr/>
          <p:nvPr/>
        </p:nvSpPr>
        <p:spPr>
          <a:xfrm>
            <a:off x="5248572" y="3789040"/>
            <a:ext cx="4572000" cy="2308324"/>
          </a:xfrm>
          <a:prstGeom prst="rect">
            <a:avLst/>
          </a:prstGeom>
        </p:spPr>
        <p:txBody>
          <a:bodyPr wrap="square">
            <a:spAutoFit/>
          </a:bodyPr>
          <a:lstStyle/>
          <a:p>
            <a:pPr algn="ctr"/>
            <a:r>
              <a:rPr lang="es-CR" sz="2400" b="1" dirty="0">
                <a:latin typeface="Arial" panose="020B0604020202020204" pitchFamily="34" charset="0"/>
                <a:cs typeface="Arial" panose="020B0604020202020204" pitchFamily="34" charset="0"/>
              </a:rPr>
              <a:t>Por tal razón, no existe una alimentación “ideal” adecuada para todos, ya que las necesidades nutricionales son específicas para cada persona.</a:t>
            </a:r>
          </a:p>
        </p:txBody>
      </p:sp>
    </p:spTree>
    <p:extLst>
      <p:ext uri="{BB962C8B-B14F-4D97-AF65-F5344CB8AC3E}">
        <p14:creationId xmlns:p14="http://schemas.microsoft.com/office/powerpoint/2010/main" val="2414803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3984646" y="176213"/>
            <a:ext cx="6094413" cy="647700"/>
          </a:xfrm>
          <a:prstGeom prst="rect">
            <a:avLst/>
          </a:prstGeom>
        </p:spPr>
        <p:txBody>
          <a:bodyPr>
            <a:spAutoFit/>
          </a:bodyPr>
          <a:lstStyle/>
          <a:p>
            <a:pPr>
              <a:defRPr/>
            </a:pPr>
            <a:r>
              <a:rPr lang="es-MX" sz="3600" b="1" dirty="0">
                <a:latin typeface="Arial" panose="020B0604020202020204" pitchFamily="34" charset="0"/>
                <a:ea typeface="+mj-ea"/>
                <a:cs typeface="Arial" panose="020B0604020202020204" pitchFamily="34" charset="0"/>
              </a:rPr>
              <a:t>MERIENDAS</a:t>
            </a:r>
            <a:endParaRPr lang="es-CR" sz="3600" b="1" dirty="0">
              <a:latin typeface="Arial" panose="020B0604020202020204" pitchFamily="34" charset="0"/>
              <a:ea typeface="+mj-ea"/>
              <a:cs typeface="Arial" panose="020B0604020202020204" pitchFamily="34" charset="0"/>
            </a:endParaRPr>
          </a:p>
        </p:txBody>
      </p:sp>
      <p:pic>
        <p:nvPicPr>
          <p:cNvPr id="2" name="Imagen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8172" y="1828800"/>
            <a:ext cx="1117309" cy="723900"/>
          </a:xfrm>
          <a:prstGeom prst="rect">
            <a:avLst/>
          </a:prstGeom>
          <a:noFill/>
          <a:extLst>
            <a:ext uri="{909E8E84-426E-40DD-AFC4-6F175D3DCCD1}">
              <a14:hiddenFill xmlns:a14="http://schemas.microsoft.com/office/drawing/2010/main">
                <a:solidFill>
                  <a:srgbClr val="FFFFFF"/>
                </a:solidFill>
              </a14:hiddenFill>
            </a:ext>
          </a:extLst>
        </p:spPr>
      </p:pic>
      <p:sp>
        <p:nvSpPr>
          <p:cNvPr id="4" name="Signo más 3"/>
          <p:cNvSpPr/>
          <p:nvPr/>
        </p:nvSpPr>
        <p:spPr>
          <a:xfrm>
            <a:off x="4077756" y="1878014"/>
            <a:ext cx="893001" cy="631825"/>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CR"/>
          </a:p>
        </p:txBody>
      </p:sp>
      <p:sp>
        <p:nvSpPr>
          <p:cNvPr id="6" name="Signo más 5"/>
          <p:cNvSpPr/>
          <p:nvPr/>
        </p:nvSpPr>
        <p:spPr>
          <a:xfrm>
            <a:off x="4077756" y="3395664"/>
            <a:ext cx="893001" cy="631825"/>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CR"/>
          </a:p>
        </p:txBody>
      </p:sp>
      <p:sp>
        <p:nvSpPr>
          <p:cNvPr id="7" name="Signo más 6"/>
          <p:cNvSpPr/>
          <p:nvPr/>
        </p:nvSpPr>
        <p:spPr>
          <a:xfrm>
            <a:off x="4077756" y="5265739"/>
            <a:ext cx="893001" cy="631825"/>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CR"/>
          </a:p>
        </p:txBody>
      </p:sp>
      <p:sp>
        <p:nvSpPr>
          <p:cNvPr id="30726" name="Cuadro de texto 2"/>
          <p:cNvSpPr txBox="1">
            <a:spLocks noChangeArrowheads="1"/>
          </p:cNvSpPr>
          <p:nvPr/>
        </p:nvSpPr>
        <p:spPr bwMode="auto">
          <a:xfrm>
            <a:off x="190451" y="1133476"/>
            <a:ext cx="345773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a:lnSpc>
                <a:spcPct val="115000"/>
              </a:lnSpc>
              <a:spcAft>
                <a:spcPts val="1000"/>
              </a:spcAft>
            </a:pPr>
            <a:r>
              <a:rPr lang="es-MX" altLang="es-CR" sz="1600" b="1">
                <a:latin typeface="Arial" pitchFamily="34" charset="0"/>
                <a:ea typeface="Calibri" pitchFamily="34" charset="0"/>
                <a:cs typeface="Arial" pitchFamily="34" charset="0"/>
              </a:rPr>
              <a:t>Bollito de pan </a:t>
            </a:r>
            <a:endParaRPr lang="es-CR" altLang="es-CR" sz="1600" b="1">
              <a:latin typeface="Arial" pitchFamily="34" charset="0"/>
              <a:ea typeface="Calibri" pitchFamily="34" charset="0"/>
              <a:cs typeface="Arial" pitchFamily="34" charset="0"/>
            </a:endParaRPr>
          </a:p>
        </p:txBody>
      </p:sp>
      <p:sp>
        <p:nvSpPr>
          <p:cNvPr id="30727" name="Cuadro de texto 2"/>
          <p:cNvSpPr txBox="1">
            <a:spLocks noChangeArrowheads="1"/>
          </p:cNvSpPr>
          <p:nvPr/>
        </p:nvSpPr>
        <p:spPr bwMode="auto">
          <a:xfrm>
            <a:off x="5506133" y="1087439"/>
            <a:ext cx="345773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a:lnSpc>
                <a:spcPct val="115000"/>
              </a:lnSpc>
              <a:spcAft>
                <a:spcPts val="1000"/>
              </a:spcAft>
            </a:pPr>
            <a:r>
              <a:rPr lang="es-MX" altLang="es-CR" sz="1600" b="1">
                <a:latin typeface="Arial" pitchFamily="34" charset="0"/>
                <a:ea typeface="Calibri" pitchFamily="34" charset="0"/>
                <a:cs typeface="Arial" pitchFamily="34" charset="0"/>
              </a:rPr>
              <a:t>1 cucharadita de mantequilla o natilla </a:t>
            </a:r>
            <a:endParaRPr lang="es-CR" altLang="es-CR" sz="1600" b="1">
              <a:latin typeface="Arial" pitchFamily="34" charset="0"/>
              <a:ea typeface="Calibri" pitchFamily="34" charset="0"/>
              <a:cs typeface="Arial" pitchFamily="34" charset="0"/>
            </a:endParaRPr>
          </a:p>
        </p:txBody>
      </p:sp>
      <p:sp>
        <p:nvSpPr>
          <p:cNvPr id="30728" name="Cuadro de texto 2"/>
          <p:cNvSpPr txBox="1">
            <a:spLocks noChangeArrowheads="1"/>
          </p:cNvSpPr>
          <p:nvPr/>
        </p:nvSpPr>
        <p:spPr bwMode="auto">
          <a:xfrm>
            <a:off x="5432070" y="3095626"/>
            <a:ext cx="345773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a:lnSpc>
                <a:spcPct val="115000"/>
              </a:lnSpc>
              <a:spcAft>
                <a:spcPts val="1000"/>
              </a:spcAft>
            </a:pPr>
            <a:r>
              <a:rPr lang="es-MX" altLang="es-CR" sz="1600" b="1">
                <a:latin typeface="Arial" pitchFamily="34" charset="0"/>
                <a:ea typeface="Calibri" pitchFamily="34" charset="0"/>
                <a:cs typeface="Arial" pitchFamily="34" charset="0"/>
              </a:rPr>
              <a:t>Semillas </a:t>
            </a:r>
            <a:endParaRPr lang="es-CR" altLang="es-CR" sz="1600" b="1">
              <a:latin typeface="Arial" pitchFamily="34" charset="0"/>
              <a:ea typeface="Calibri" pitchFamily="34" charset="0"/>
              <a:cs typeface="Arial" pitchFamily="34" charset="0"/>
            </a:endParaRPr>
          </a:p>
        </p:txBody>
      </p:sp>
      <p:sp>
        <p:nvSpPr>
          <p:cNvPr id="30729" name="Cuadro de texto 2"/>
          <p:cNvSpPr txBox="1">
            <a:spLocks noChangeArrowheads="1"/>
          </p:cNvSpPr>
          <p:nvPr/>
        </p:nvSpPr>
        <p:spPr bwMode="auto">
          <a:xfrm>
            <a:off x="332231" y="3095626"/>
            <a:ext cx="345773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a:lnSpc>
                <a:spcPct val="115000"/>
              </a:lnSpc>
              <a:spcAft>
                <a:spcPts val="1000"/>
              </a:spcAft>
            </a:pPr>
            <a:r>
              <a:rPr lang="es-MX" altLang="es-CR" sz="1600" b="1">
                <a:latin typeface="Arial" pitchFamily="34" charset="0"/>
                <a:ea typeface="Calibri" pitchFamily="34" charset="0"/>
                <a:cs typeface="Arial" pitchFamily="34" charset="0"/>
              </a:rPr>
              <a:t>Manzana </a:t>
            </a:r>
            <a:endParaRPr lang="es-CR" altLang="es-CR" sz="1600" b="1">
              <a:latin typeface="Arial" pitchFamily="34" charset="0"/>
              <a:ea typeface="Calibri" pitchFamily="34" charset="0"/>
              <a:cs typeface="Arial" pitchFamily="34" charset="0"/>
            </a:endParaRPr>
          </a:p>
        </p:txBody>
      </p:sp>
      <p:sp>
        <p:nvSpPr>
          <p:cNvPr id="30730" name="Cuadro de texto 2"/>
          <p:cNvSpPr txBox="1">
            <a:spLocks noChangeArrowheads="1"/>
          </p:cNvSpPr>
          <p:nvPr/>
        </p:nvSpPr>
        <p:spPr bwMode="auto">
          <a:xfrm>
            <a:off x="5432070" y="4813301"/>
            <a:ext cx="345773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a:lnSpc>
                <a:spcPct val="115000"/>
              </a:lnSpc>
              <a:spcAft>
                <a:spcPts val="1000"/>
              </a:spcAft>
            </a:pPr>
            <a:r>
              <a:rPr lang="es-MX" altLang="es-CR" sz="1600" b="1">
                <a:latin typeface="Arial" pitchFamily="34" charset="0"/>
                <a:ea typeface="Calibri" pitchFamily="34" charset="0"/>
                <a:cs typeface="Arial" pitchFamily="34" charset="0"/>
              </a:rPr>
              <a:t>Galleta simple  </a:t>
            </a:r>
            <a:endParaRPr lang="es-CR" altLang="es-CR" sz="1600" b="1">
              <a:latin typeface="Arial" pitchFamily="34" charset="0"/>
              <a:ea typeface="Calibri" pitchFamily="34" charset="0"/>
              <a:cs typeface="Arial" pitchFamily="34" charset="0"/>
            </a:endParaRPr>
          </a:p>
        </p:txBody>
      </p:sp>
      <p:sp>
        <p:nvSpPr>
          <p:cNvPr id="30731" name="Cuadro de texto 2"/>
          <p:cNvSpPr txBox="1">
            <a:spLocks noChangeArrowheads="1"/>
          </p:cNvSpPr>
          <p:nvPr/>
        </p:nvSpPr>
        <p:spPr bwMode="auto">
          <a:xfrm>
            <a:off x="526914" y="4910139"/>
            <a:ext cx="345773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a:lnSpc>
                <a:spcPct val="115000"/>
              </a:lnSpc>
              <a:spcAft>
                <a:spcPts val="1000"/>
              </a:spcAft>
            </a:pPr>
            <a:r>
              <a:rPr lang="es-MX" altLang="es-CR" sz="1600" b="1">
                <a:latin typeface="Arial" pitchFamily="34" charset="0"/>
                <a:ea typeface="Calibri" pitchFamily="34" charset="0"/>
                <a:cs typeface="Arial" pitchFamily="34" charset="0"/>
              </a:rPr>
              <a:t>Batido de fruta</a:t>
            </a:r>
            <a:endParaRPr lang="es-CR" altLang="es-CR" sz="1600" b="1">
              <a:latin typeface="Arial" pitchFamily="34" charset="0"/>
              <a:ea typeface="Calibri" pitchFamily="34" charset="0"/>
              <a:cs typeface="Arial" pitchFamily="34" charset="0"/>
            </a:endParaRPr>
          </a:p>
        </p:txBody>
      </p:sp>
      <p:pic>
        <p:nvPicPr>
          <p:cNvPr id="30732" name="Picture 4"/>
          <p:cNvPicPr>
            <a:picLocks noChangeAspect="1" noChangeArrowheads="1"/>
          </p:cNvPicPr>
          <p:nvPr/>
        </p:nvPicPr>
        <p:blipFill>
          <a:blip r:embed="rId3">
            <a:extLst>
              <a:ext uri="{28A0092B-C50C-407E-A947-70E740481C1C}">
                <a14:useLocalDpi xmlns:a14="http://schemas.microsoft.com/office/drawing/2010/main" val="0"/>
              </a:ext>
            </a:extLst>
          </a:blip>
          <a:srcRect l="8151" t="21516" r="46950" b="23959"/>
          <a:stretch>
            <a:fillRect/>
          </a:stretch>
        </p:blipFill>
        <p:spPr bwMode="auto">
          <a:xfrm>
            <a:off x="7355618" y="1830389"/>
            <a:ext cx="1055942"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4413" y="1900238"/>
            <a:ext cx="1140587" cy="85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4" name="Picture 4"/>
          <p:cNvPicPr>
            <a:picLocks noChangeAspect="1" noChangeArrowheads="1"/>
          </p:cNvPicPr>
          <p:nvPr/>
        </p:nvPicPr>
        <p:blipFill>
          <a:blip r:embed="rId5">
            <a:extLst>
              <a:ext uri="{28A0092B-C50C-407E-A947-70E740481C1C}">
                <a14:useLocalDpi xmlns:a14="http://schemas.microsoft.com/office/drawing/2010/main" val="0"/>
              </a:ext>
            </a:extLst>
          </a:blip>
          <a:srcRect l="5650" t="18433"/>
          <a:stretch>
            <a:fillRect/>
          </a:stretch>
        </p:blipFill>
        <p:spPr bwMode="auto">
          <a:xfrm>
            <a:off x="6545146" y="3814764"/>
            <a:ext cx="1618828" cy="78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5" name="irc_mi" descr="Imagen relacionada">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40044" y="3509964"/>
            <a:ext cx="1555346" cy="116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6" name="irc_mi" descr="Resultado de imagen para REFRESCO DE MARACUYA">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93490" y="5535613"/>
            <a:ext cx="1775422"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737" name="Grupo 2"/>
          <p:cNvGrpSpPr>
            <a:grpSpLocks/>
          </p:cNvGrpSpPr>
          <p:nvPr/>
        </p:nvGrpSpPr>
        <p:grpSpPr bwMode="auto">
          <a:xfrm>
            <a:off x="6498591" y="5321300"/>
            <a:ext cx="1912968" cy="1360488"/>
            <a:chOff x="5058296" y="5390835"/>
            <a:chExt cx="1434549" cy="1360106"/>
          </a:xfrm>
        </p:grpSpPr>
        <p:pic>
          <p:nvPicPr>
            <p:cNvPr id="30738" name="Picture 14" descr="Imágenes, fotos de stock y vectores sobre Galleta+soda | Shutterstock"/>
            <p:cNvPicPr>
              <a:picLocks noChangeAspect="1" noChangeArrowheads="1"/>
            </p:cNvPicPr>
            <p:nvPr/>
          </p:nvPicPr>
          <p:blipFill>
            <a:blip r:embed="rId10">
              <a:extLst>
                <a:ext uri="{28A0092B-C50C-407E-A947-70E740481C1C}">
                  <a14:useLocalDpi xmlns:a14="http://schemas.microsoft.com/office/drawing/2010/main" val="0"/>
                </a:ext>
              </a:extLst>
            </a:blip>
            <a:srcRect l="26140" t="5991" r="16965" b="51369"/>
            <a:stretch>
              <a:fillRect/>
            </a:stretch>
          </p:blipFill>
          <p:spPr bwMode="auto">
            <a:xfrm rot="-6833054">
              <a:off x="4922006" y="5987093"/>
              <a:ext cx="900138" cy="627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9" name="Picture 14" descr="Imágenes, fotos de stock y vectores sobre Galleta+soda | Shutterstock"/>
            <p:cNvPicPr>
              <a:picLocks noChangeAspect="1" noChangeArrowheads="1"/>
            </p:cNvPicPr>
            <p:nvPr/>
          </p:nvPicPr>
          <p:blipFill>
            <a:blip r:embed="rId10">
              <a:clrChange>
                <a:clrFrom>
                  <a:srgbClr val="F9F9F9"/>
                </a:clrFrom>
                <a:clrTo>
                  <a:srgbClr val="F9F9F9">
                    <a:alpha val="0"/>
                  </a:srgbClr>
                </a:clrTo>
              </a:clrChange>
              <a:extLst>
                <a:ext uri="{28A0092B-C50C-407E-A947-70E740481C1C}">
                  <a14:useLocalDpi xmlns:a14="http://schemas.microsoft.com/office/drawing/2010/main" val="0"/>
                </a:ext>
              </a:extLst>
            </a:blip>
            <a:srcRect l="12073" t="8282" r="7800" b="15536"/>
            <a:stretch>
              <a:fillRect/>
            </a:stretch>
          </p:blipFill>
          <p:spPr bwMode="auto">
            <a:xfrm rot="-5653796">
              <a:off x="5298426" y="5464090"/>
              <a:ext cx="1267673" cy="112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303066295"/>
      </p:ext>
    </p:extLst>
  </p:cSld>
  <p:clrMapOvr>
    <a:masterClrMapping/>
  </p:clrMapOvr>
  <p:transition spd="slow">
    <p:randomBar dir="vert"/>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8579" y="1389063"/>
            <a:ext cx="2636680" cy="1663700"/>
          </a:xfrm>
          <a:prstGeom prst="rect">
            <a:avLst/>
          </a:prstGeom>
          <a:noFill/>
          <a:ln w="38100" cap="sq">
            <a:solidFill>
              <a:srgbClr val="000000"/>
            </a:solidFill>
            <a:miter lim="800000"/>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solidFill>
                  <a:srgbClr val="FFFFFF"/>
                </a:solidFill>
              </a14:hiddenFill>
            </a:ext>
          </a:extLst>
        </p:spPr>
      </p:pic>
      <p:pic>
        <p:nvPicPr>
          <p:cNvPr id="5" name="Imagen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9318" y="3986214"/>
            <a:ext cx="3489474" cy="1666875"/>
          </a:xfrm>
          <a:prstGeom prst="rect">
            <a:avLst/>
          </a:prstGeom>
          <a:noFill/>
          <a:ln w="38100" cap="sq">
            <a:solidFill>
              <a:srgbClr val="000000"/>
            </a:solidFill>
            <a:miter lim="800000"/>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solidFill>
                  <a:srgbClr val="FFFFFF"/>
                </a:solidFill>
              </a14:hiddenFill>
            </a:ext>
          </a:extLst>
        </p:spPr>
      </p:pic>
      <p:pic>
        <p:nvPicPr>
          <p:cNvPr id="6" name="Imagen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73957" y="1400175"/>
            <a:ext cx="2738253" cy="1612900"/>
          </a:xfrm>
          <a:prstGeom prst="rect">
            <a:avLst/>
          </a:prstGeom>
          <a:noFill/>
          <a:ln w="38100" cap="sq">
            <a:solidFill>
              <a:srgbClr val="000000"/>
            </a:solidFill>
            <a:miter lim="800000"/>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solidFill>
                  <a:srgbClr val="FFFFFF"/>
                </a:solidFill>
              </a14:hiddenFill>
            </a:ext>
          </a:extLst>
        </p:spPr>
      </p:pic>
      <p:pic>
        <p:nvPicPr>
          <p:cNvPr id="7" name="Imagen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96313" y="4025901"/>
            <a:ext cx="3227075" cy="1666875"/>
          </a:xfrm>
          <a:prstGeom prst="rect">
            <a:avLst/>
          </a:prstGeom>
          <a:noFill/>
          <a:ln w="38100" cap="sq">
            <a:solidFill>
              <a:srgbClr val="000000"/>
            </a:solidFill>
            <a:miter lim="800000"/>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solidFill>
                  <a:srgbClr val="FFFFFF"/>
                </a:solidFill>
              </a14:hiddenFill>
            </a:ext>
          </a:extLst>
        </p:spPr>
      </p:pic>
      <p:pic>
        <p:nvPicPr>
          <p:cNvPr id="9" name="Imagen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209335" y="1385888"/>
            <a:ext cx="2636680" cy="1622425"/>
          </a:xfrm>
          <a:prstGeom prst="rect">
            <a:avLst/>
          </a:prstGeom>
          <a:noFill/>
          <a:ln w="38100" cap="sq">
            <a:solidFill>
              <a:srgbClr val="000000"/>
            </a:solidFill>
            <a:miter lim="800000"/>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solidFill>
                  <a:srgbClr val="FFFFFF"/>
                </a:solidFill>
              </a14:hiddenFill>
            </a:ext>
          </a:extLst>
        </p:spPr>
      </p:pic>
      <p:sp>
        <p:nvSpPr>
          <p:cNvPr id="31750" name="Rectángulo 9"/>
          <p:cNvSpPr>
            <a:spLocks noChangeArrowheads="1"/>
          </p:cNvSpPr>
          <p:nvPr/>
        </p:nvSpPr>
        <p:spPr bwMode="auto">
          <a:xfrm>
            <a:off x="581932" y="3052764"/>
            <a:ext cx="1562159" cy="377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es-ES" altLang="es-CR" sz="2000">
                <a:latin typeface="Arial" pitchFamily="34" charset="0"/>
                <a:cs typeface="Arial" pitchFamily="34" charset="0"/>
              </a:rPr>
              <a:t>DESAYUNO</a:t>
            </a:r>
          </a:p>
        </p:txBody>
      </p:sp>
      <p:sp>
        <p:nvSpPr>
          <p:cNvPr id="31751" name="Rectángulo 10"/>
          <p:cNvSpPr>
            <a:spLocks noChangeArrowheads="1"/>
          </p:cNvSpPr>
          <p:nvPr/>
        </p:nvSpPr>
        <p:spPr bwMode="auto">
          <a:xfrm>
            <a:off x="1938390" y="5721350"/>
            <a:ext cx="3449213" cy="377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a:r>
              <a:rPr lang="es-ES" altLang="es-CR" sz="2000">
                <a:latin typeface="Arial" pitchFamily="34" charset="0"/>
                <a:cs typeface="Arial" pitchFamily="34" charset="0"/>
              </a:rPr>
              <a:t>MERIENDA DE LA MAÑANA</a:t>
            </a:r>
          </a:p>
        </p:txBody>
      </p:sp>
      <p:sp>
        <p:nvSpPr>
          <p:cNvPr id="31752" name="Rectángulo 11"/>
          <p:cNvSpPr>
            <a:spLocks noChangeArrowheads="1"/>
          </p:cNvSpPr>
          <p:nvPr/>
        </p:nvSpPr>
        <p:spPr bwMode="auto">
          <a:xfrm>
            <a:off x="5276561" y="3051176"/>
            <a:ext cx="1635704" cy="377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a:r>
              <a:rPr lang="es-ES" altLang="es-CR" sz="2000">
                <a:latin typeface="Arial" pitchFamily="34" charset="0"/>
                <a:cs typeface="Arial" pitchFamily="34" charset="0"/>
              </a:rPr>
              <a:t>ALMUERZO </a:t>
            </a:r>
          </a:p>
        </p:txBody>
      </p:sp>
      <p:sp>
        <p:nvSpPr>
          <p:cNvPr id="31753" name="Rectángulo 12"/>
          <p:cNvSpPr>
            <a:spLocks noChangeArrowheads="1"/>
          </p:cNvSpPr>
          <p:nvPr/>
        </p:nvSpPr>
        <p:spPr bwMode="auto">
          <a:xfrm>
            <a:off x="7184213" y="5803900"/>
            <a:ext cx="4363430"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a:r>
              <a:rPr lang="es-ES" altLang="es-CR" sz="2000">
                <a:latin typeface="Arial" pitchFamily="34" charset="0"/>
                <a:cs typeface="Arial" pitchFamily="34" charset="0"/>
              </a:rPr>
              <a:t>MERIENDA DE LA TARDE </a:t>
            </a:r>
          </a:p>
        </p:txBody>
      </p:sp>
      <p:sp>
        <p:nvSpPr>
          <p:cNvPr id="31754" name="Rectángulo 13"/>
          <p:cNvSpPr>
            <a:spLocks noChangeArrowheads="1"/>
          </p:cNvSpPr>
          <p:nvPr/>
        </p:nvSpPr>
        <p:spPr bwMode="auto">
          <a:xfrm>
            <a:off x="10073833" y="3030539"/>
            <a:ext cx="909801" cy="377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a:r>
              <a:rPr lang="es-ES" altLang="es-CR" sz="2000">
                <a:latin typeface="Arial" pitchFamily="34" charset="0"/>
                <a:cs typeface="Arial" pitchFamily="34" charset="0"/>
              </a:rPr>
              <a:t>CENA </a:t>
            </a:r>
          </a:p>
        </p:txBody>
      </p:sp>
      <p:sp>
        <p:nvSpPr>
          <p:cNvPr id="31755" name="Título 1"/>
          <p:cNvSpPr>
            <a:spLocks noGrp="1" noChangeArrowheads="1"/>
          </p:cNvSpPr>
          <p:nvPr>
            <p:ph type="title"/>
          </p:nvPr>
        </p:nvSpPr>
        <p:spPr>
          <a:xfrm>
            <a:off x="-2736137" y="-68263"/>
            <a:ext cx="18044117" cy="1273176"/>
          </a:xfrm>
        </p:spPr>
        <p:txBody>
          <a:bodyPr/>
          <a:lstStyle/>
          <a:p>
            <a:pPr algn="ctr" eaLnBrk="1" hangingPunct="1"/>
            <a:r>
              <a:rPr lang="es-MX" altLang="es-CR" sz="3600" b="1">
                <a:latin typeface="Arial" pitchFamily="34" charset="0"/>
                <a:cs typeface="Arial" pitchFamily="34" charset="0"/>
              </a:rPr>
              <a:t>EJEMPLO DE MENÚ</a:t>
            </a:r>
            <a:endParaRPr lang="es-CR" altLang="es-CR" sz="3600" b="1">
              <a:latin typeface="Arial" pitchFamily="34" charset="0"/>
              <a:cs typeface="Arial" pitchFamily="34" charset="0"/>
            </a:endParaRPr>
          </a:p>
        </p:txBody>
      </p:sp>
      <p:pic>
        <p:nvPicPr>
          <p:cNvPr id="31756" name="Imagen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86925" y="3268663"/>
            <a:ext cx="1201954"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7" name="Imagen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86383" y="6280151"/>
            <a:ext cx="1201954"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3281539"/>
      </p:ext>
    </p:extLst>
  </p:cSld>
  <p:clrMapOvr>
    <a:masterClrMapping/>
  </p:clrMapOvr>
  <p:transition spd="slow">
    <p:blinds dir="vert"/>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769" name="Grupo 10"/>
          <p:cNvGrpSpPr>
            <a:grpSpLocks/>
          </p:cNvGrpSpPr>
          <p:nvPr/>
        </p:nvGrpSpPr>
        <p:grpSpPr bwMode="auto">
          <a:xfrm>
            <a:off x="8792461" y="3748088"/>
            <a:ext cx="2575312" cy="1330325"/>
            <a:chOff x="6806142" y="3611721"/>
            <a:chExt cx="1931788" cy="1329049"/>
          </a:xfrm>
        </p:grpSpPr>
        <p:pic>
          <p:nvPicPr>
            <p:cNvPr id="32785" name="Imagen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56509" t="-819" b="2"/>
            <a:stretch>
              <a:fillRect/>
            </a:stretch>
          </p:blipFill>
          <p:spPr bwMode="auto">
            <a:xfrm>
              <a:off x="6806142" y="3750115"/>
              <a:ext cx="1180041"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6" name="Imagen 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13773" y="3611721"/>
              <a:ext cx="924157" cy="611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7" name="Imagen 1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13773" y="3986213"/>
              <a:ext cx="924157" cy="611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8" name="Imagen 20"/>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13773" y="4329066"/>
              <a:ext cx="924157" cy="611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 name="Imagen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2811" y="1754188"/>
            <a:ext cx="1728867" cy="1092200"/>
          </a:xfrm>
          <a:prstGeom prst="rect">
            <a:avLst/>
          </a:prstGeom>
          <a:noFill/>
          <a:ln w="38100" cap="sq">
            <a:solidFill>
              <a:srgbClr val="000000"/>
            </a:solidFill>
            <a:miter lim="800000"/>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solidFill>
                  <a:srgbClr val="FFFFFF"/>
                </a:solidFill>
              </a14:hiddenFill>
            </a:ext>
          </a:extLst>
        </p:spPr>
      </p:pic>
      <p:pic>
        <p:nvPicPr>
          <p:cNvPr id="5" name="Imagen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0549" y="3986213"/>
            <a:ext cx="2082258" cy="993775"/>
          </a:xfrm>
          <a:prstGeom prst="rect">
            <a:avLst/>
          </a:prstGeom>
          <a:noFill/>
          <a:ln w="38100" cap="sq">
            <a:solidFill>
              <a:srgbClr val="000000"/>
            </a:solidFill>
            <a:miter lim="800000"/>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solidFill>
                  <a:srgbClr val="FFFFFF"/>
                </a:solidFill>
              </a14:hiddenFill>
            </a:ext>
          </a:extLst>
        </p:spPr>
      </p:pic>
      <p:pic>
        <p:nvPicPr>
          <p:cNvPr id="6" name="Imagen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72491" y="1754188"/>
            <a:ext cx="1853717" cy="1092200"/>
          </a:xfrm>
          <a:prstGeom prst="rect">
            <a:avLst/>
          </a:prstGeom>
          <a:noFill/>
          <a:ln w="38100" cap="sq">
            <a:solidFill>
              <a:srgbClr val="000000"/>
            </a:solidFill>
            <a:miter lim="800000"/>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solidFill>
                  <a:srgbClr val="FFFFFF"/>
                </a:solidFill>
              </a14:hiddenFill>
            </a:ext>
          </a:extLst>
        </p:spPr>
      </p:pic>
      <p:pic>
        <p:nvPicPr>
          <p:cNvPr id="7" name="Imagen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44766" y="3944938"/>
            <a:ext cx="2082258" cy="1076325"/>
          </a:xfrm>
          <a:prstGeom prst="rect">
            <a:avLst/>
          </a:prstGeom>
          <a:noFill/>
          <a:ln w="38100" cap="sq">
            <a:solidFill>
              <a:srgbClr val="000000"/>
            </a:solidFill>
            <a:miter lim="800000"/>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solidFill>
                  <a:srgbClr val="FFFFFF"/>
                </a:solidFill>
              </a14:hiddenFill>
            </a:ext>
          </a:extLst>
        </p:spPr>
      </p:pic>
      <p:pic>
        <p:nvPicPr>
          <p:cNvPr id="9" name="Imagen 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527024" y="1724026"/>
            <a:ext cx="1851600" cy="1139825"/>
          </a:xfrm>
          <a:prstGeom prst="rect">
            <a:avLst/>
          </a:prstGeom>
          <a:noFill/>
          <a:ln w="38100" cap="sq">
            <a:solidFill>
              <a:srgbClr val="000000"/>
            </a:solidFill>
            <a:miter lim="800000"/>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solidFill>
                  <a:srgbClr val="FFFFFF"/>
                </a:solidFill>
              </a14:hiddenFill>
            </a:ext>
          </a:extLst>
        </p:spPr>
      </p:pic>
      <p:sp>
        <p:nvSpPr>
          <p:cNvPr id="32775" name="Rectángulo 9"/>
          <p:cNvSpPr>
            <a:spLocks noChangeArrowheads="1"/>
          </p:cNvSpPr>
          <p:nvPr/>
        </p:nvSpPr>
        <p:spPr bwMode="auto">
          <a:xfrm>
            <a:off x="167174" y="2984500"/>
            <a:ext cx="1562159" cy="377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es-ES" altLang="es-CR" sz="2000">
                <a:latin typeface="Arial" pitchFamily="34" charset="0"/>
                <a:cs typeface="Arial" pitchFamily="34" charset="0"/>
              </a:rPr>
              <a:t>DESAYUNO</a:t>
            </a:r>
          </a:p>
        </p:txBody>
      </p:sp>
      <p:sp>
        <p:nvSpPr>
          <p:cNvPr id="32776" name="Rectángulo 10"/>
          <p:cNvSpPr>
            <a:spLocks noChangeArrowheads="1"/>
          </p:cNvSpPr>
          <p:nvPr/>
        </p:nvSpPr>
        <p:spPr bwMode="auto">
          <a:xfrm>
            <a:off x="-110037" y="5180013"/>
            <a:ext cx="4363430"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a:r>
              <a:rPr lang="es-ES" altLang="es-CR" sz="2000">
                <a:latin typeface="Arial" pitchFamily="34" charset="0"/>
                <a:cs typeface="Arial" pitchFamily="34" charset="0"/>
              </a:rPr>
              <a:t>MERIENDA </a:t>
            </a:r>
          </a:p>
          <a:p>
            <a:pPr algn="ctr"/>
            <a:r>
              <a:rPr lang="es-ES" altLang="es-CR" sz="2000">
                <a:latin typeface="Arial" pitchFamily="34" charset="0"/>
                <a:cs typeface="Arial" pitchFamily="34" charset="0"/>
              </a:rPr>
              <a:t>DE LA MAÑANA</a:t>
            </a:r>
          </a:p>
        </p:txBody>
      </p:sp>
      <p:sp>
        <p:nvSpPr>
          <p:cNvPr id="32777" name="Rectángulo 11"/>
          <p:cNvSpPr>
            <a:spLocks noChangeArrowheads="1"/>
          </p:cNvSpPr>
          <p:nvPr/>
        </p:nvSpPr>
        <p:spPr bwMode="auto">
          <a:xfrm>
            <a:off x="3981499" y="2959101"/>
            <a:ext cx="1635704" cy="377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a:r>
              <a:rPr lang="es-ES" altLang="es-CR" sz="2000">
                <a:latin typeface="Arial" pitchFamily="34" charset="0"/>
                <a:cs typeface="Arial" pitchFamily="34" charset="0"/>
              </a:rPr>
              <a:t>ALMUERZO </a:t>
            </a:r>
          </a:p>
        </p:txBody>
      </p:sp>
      <p:sp>
        <p:nvSpPr>
          <p:cNvPr id="32778" name="Rectángulo 12"/>
          <p:cNvSpPr>
            <a:spLocks noChangeArrowheads="1"/>
          </p:cNvSpPr>
          <p:nvPr/>
        </p:nvSpPr>
        <p:spPr bwMode="auto">
          <a:xfrm>
            <a:off x="4431146" y="5133976"/>
            <a:ext cx="4363430" cy="68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a:r>
              <a:rPr lang="es-ES" altLang="es-CR" sz="2000">
                <a:latin typeface="Arial" pitchFamily="34" charset="0"/>
                <a:cs typeface="Arial" pitchFamily="34" charset="0"/>
              </a:rPr>
              <a:t>MERIENDA </a:t>
            </a:r>
          </a:p>
          <a:p>
            <a:pPr algn="ctr"/>
            <a:r>
              <a:rPr lang="es-ES" altLang="es-CR" sz="2000">
                <a:latin typeface="Arial" pitchFamily="34" charset="0"/>
                <a:cs typeface="Arial" pitchFamily="34" charset="0"/>
              </a:rPr>
              <a:t>DE LA TARDE </a:t>
            </a:r>
          </a:p>
        </p:txBody>
      </p:sp>
      <p:sp>
        <p:nvSpPr>
          <p:cNvPr id="32779" name="Rectángulo 13"/>
          <p:cNvSpPr>
            <a:spLocks noChangeArrowheads="1"/>
          </p:cNvSpPr>
          <p:nvPr/>
        </p:nvSpPr>
        <p:spPr bwMode="auto">
          <a:xfrm>
            <a:off x="8069871" y="2982914"/>
            <a:ext cx="909801" cy="377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a:r>
              <a:rPr lang="es-ES" altLang="es-CR" sz="2000">
                <a:latin typeface="Arial" pitchFamily="34" charset="0"/>
                <a:cs typeface="Arial" pitchFamily="34" charset="0"/>
              </a:rPr>
              <a:t>CENA </a:t>
            </a:r>
          </a:p>
        </p:txBody>
      </p:sp>
      <p:sp>
        <p:nvSpPr>
          <p:cNvPr id="32780" name="Título 1"/>
          <p:cNvSpPr>
            <a:spLocks noGrp="1" noChangeArrowheads="1"/>
          </p:cNvSpPr>
          <p:nvPr>
            <p:ph type="title"/>
          </p:nvPr>
        </p:nvSpPr>
        <p:spPr>
          <a:xfrm>
            <a:off x="-336463" y="198438"/>
            <a:ext cx="10271626" cy="1179512"/>
          </a:xfrm>
        </p:spPr>
        <p:txBody>
          <a:bodyPr/>
          <a:lstStyle/>
          <a:p>
            <a:pPr algn="ctr" eaLnBrk="1" hangingPunct="1"/>
            <a:r>
              <a:rPr lang="es-MX" altLang="es-CR" sz="3600" b="1">
                <a:latin typeface="Arial" pitchFamily="34" charset="0"/>
                <a:cs typeface="Arial" pitchFamily="34" charset="0"/>
              </a:rPr>
              <a:t>EJEMPLO DE MENÚ USANDO INSULINA NPH EN LA NOCHE</a:t>
            </a:r>
            <a:endParaRPr lang="es-CR" altLang="es-CR" sz="3600" b="1">
              <a:latin typeface="Arial" pitchFamily="34" charset="0"/>
              <a:cs typeface="Arial" pitchFamily="34" charset="0"/>
            </a:endParaRPr>
          </a:p>
        </p:txBody>
      </p:sp>
      <p:sp>
        <p:nvSpPr>
          <p:cNvPr id="32781" name="Rectángulo 12"/>
          <p:cNvSpPr>
            <a:spLocks noChangeArrowheads="1"/>
          </p:cNvSpPr>
          <p:nvPr/>
        </p:nvSpPr>
        <p:spPr bwMode="auto">
          <a:xfrm>
            <a:off x="8147045" y="5133976"/>
            <a:ext cx="4363430" cy="68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a:r>
              <a:rPr lang="es-ES" altLang="es-CR" sz="2000">
                <a:latin typeface="Arial" pitchFamily="34" charset="0"/>
                <a:cs typeface="Arial" pitchFamily="34" charset="0"/>
              </a:rPr>
              <a:t>COLACIÓN </a:t>
            </a:r>
          </a:p>
          <a:p>
            <a:pPr algn="ctr"/>
            <a:r>
              <a:rPr lang="es-ES" altLang="es-CR" sz="2000">
                <a:latin typeface="Arial" pitchFamily="34" charset="0"/>
                <a:cs typeface="Arial" pitchFamily="34" charset="0"/>
              </a:rPr>
              <a:t>NOCTURNA </a:t>
            </a:r>
          </a:p>
        </p:txBody>
      </p:sp>
      <p:pic>
        <p:nvPicPr>
          <p:cNvPr id="14" name="Marcador de contenido 7" descr="Imagen que contiene botella&#10;&#10;Descripción generada automáticamente"/>
          <p:cNvPicPr>
            <a:picLocks noGrp="1" noChangeAspect="1" noChangeArrowheads="1"/>
          </p:cNvPicPr>
          <p:nvPr>
            <p:ph idx="1"/>
          </p:nvPr>
        </p:nvPicPr>
        <p:blipFill>
          <a:blip r:embed="rId9">
            <a:extLst>
              <a:ext uri="{28A0092B-C50C-407E-A947-70E740481C1C}">
                <a14:useLocalDpi xmlns:a14="http://schemas.microsoft.com/office/drawing/2010/main" val="0"/>
              </a:ext>
            </a:extLst>
          </a:blip>
          <a:srcRect/>
          <a:stretch>
            <a:fillRect/>
          </a:stretch>
        </p:blipFill>
        <p:spPr>
          <a:xfrm>
            <a:off x="9463268" y="127000"/>
            <a:ext cx="2590125" cy="1498600"/>
          </a:xfrm>
        </p:spPr>
      </p:pic>
      <p:sp>
        <p:nvSpPr>
          <p:cNvPr id="2" name="Rectángulo 1"/>
          <p:cNvSpPr/>
          <p:nvPr/>
        </p:nvSpPr>
        <p:spPr>
          <a:xfrm>
            <a:off x="8972330" y="3748089"/>
            <a:ext cx="2592242" cy="2116137"/>
          </a:xfrm>
          <a:prstGeom prst="rect">
            <a:avLst/>
          </a:prstGeom>
          <a:noFill/>
          <a:ln w="5715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CR"/>
          </a:p>
        </p:txBody>
      </p:sp>
      <p:pic>
        <p:nvPicPr>
          <p:cNvPr id="32784" name="Imagen 7" descr="Imagen que contiene competencia de atletismo&#10;&#10;Descripción generada automáticament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7504954">
            <a:off x="10092075" y="1781905"/>
            <a:ext cx="1609725" cy="1538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8004476"/>
      </p:ext>
    </p:extLst>
  </p:cSld>
  <p:clrMapOvr>
    <a:masterClrMapping/>
  </p:clrMapOvr>
  <p:transition spd="slow">
    <p:randomBar dir="vert"/>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Imagen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8569" y="2119313"/>
            <a:ext cx="6077484" cy="379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4" name="Marcador de contenido 4" descr="Imagen que contiene espejo, hombre, competencia de atletismo&#10;&#10;Descripción generada automáticamente"/>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5394" y="2052638"/>
            <a:ext cx="6081716" cy="3790950"/>
          </a:xfrm>
        </p:spPr>
      </p:pic>
      <p:pic>
        <p:nvPicPr>
          <p:cNvPr id="33795" name="Picture 6" descr="Imagen relacionada">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520790">
            <a:off x="1193520" y="2815073"/>
            <a:ext cx="1798638" cy="1311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Imagen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22573" y="4027489"/>
            <a:ext cx="1629409" cy="101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8" descr="Imagen relacionada">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93762" y="2841625"/>
            <a:ext cx="1798698" cy="117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Imagen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4246637">
            <a:off x="3370783" y="4198024"/>
            <a:ext cx="1454150" cy="1106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9" name="Picture 14" descr="Resultado de imagen para ensalada VERDE">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5806651">
            <a:off x="6790323" y="2883212"/>
            <a:ext cx="2241550" cy="2393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0" name="Picture 8" descr="Imagen relacionada">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94251" y="3175001"/>
            <a:ext cx="1434726" cy="10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1" name="Picture 8" descr="Imagen relacionada">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514741">
            <a:off x="7736519" y="4435475"/>
            <a:ext cx="1096148"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2" name="Picture 6" descr="Imagen relacionada">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54859" y="3460750"/>
            <a:ext cx="1771188" cy="72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 descr="Voting Green Images, Stock Photos &amp; Vectors | Shutterstock"/>
          <p:cNvPicPr>
            <a:picLocks noChangeAspect="1" noChangeArrowheads="1"/>
          </p:cNvPicPr>
          <p:nvPr/>
        </p:nvPicPr>
        <p:blipFill>
          <a:blip r:embed="rId12">
            <a:extLst>
              <a:ext uri="{28A0092B-C50C-407E-A947-70E740481C1C}">
                <a14:useLocalDpi xmlns:a14="http://schemas.microsoft.com/office/drawing/2010/main" val="0"/>
              </a:ext>
            </a:extLst>
          </a:blip>
          <a:srcRect l="10426" t="18900" r="56111" b="29393"/>
          <a:stretch>
            <a:fillRect/>
          </a:stretch>
        </p:blipFill>
        <p:spPr bwMode="auto">
          <a:xfrm>
            <a:off x="2490669" y="5848351"/>
            <a:ext cx="1204069"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6" descr="Voting Green Images, Stock Photos &amp; Vectors | Shutterstock"/>
          <p:cNvPicPr>
            <a:picLocks noChangeAspect="1" noChangeArrowheads="1"/>
          </p:cNvPicPr>
          <p:nvPr/>
        </p:nvPicPr>
        <p:blipFill>
          <a:blip r:embed="rId13">
            <a:extLst>
              <a:ext uri="{28A0092B-C50C-407E-A947-70E740481C1C}">
                <a14:useLocalDpi xmlns:a14="http://schemas.microsoft.com/office/drawing/2010/main" val="0"/>
              </a:ext>
            </a:extLst>
          </a:blip>
          <a:srcRect l="51065" b="15706"/>
          <a:stretch>
            <a:fillRect/>
          </a:stretch>
        </p:blipFill>
        <p:spPr bwMode="auto">
          <a:xfrm>
            <a:off x="8047589" y="5500688"/>
            <a:ext cx="1891807" cy="135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5" name="Título 1"/>
          <p:cNvSpPr>
            <a:spLocks noGrp="1" noChangeArrowheads="1"/>
          </p:cNvSpPr>
          <p:nvPr>
            <p:ph type="title"/>
          </p:nvPr>
        </p:nvSpPr>
        <p:spPr>
          <a:xfrm>
            <a:off x="-2928703" y="581026"/>
            <a:ext cx="18044117" cy="1273175"/>
          </a:xfrm>
        </p:spPr>
        <p:txBody>
          <a:bodyPr>
            <a:normAutofit fontScale="90000"/>
          </a:bodyPr>
          <a:lstStyle/>
          <a:p>
            <a:pPr algn="ctr" eaLnBrk="1" hangingPunct="1"/>
            <a:r>
              <a:rPr lang="es-MX" altLang="es-CR" sz="3600" b="1">
                <a:latin typeface="Arial" pitchFamily="34" charset="0"/>
                <a:cs typeface="Arial" pitchFamily="34" charset="0"/>
              </a:rPr>
              <a:t>VEAN LOS SIGUIENTES PLATOS </a:t>
            </a:r>
            <a:br>
              <a:rPr lang="es-MX" altLang="es-CR" sz="3600" b="1">
                <a:latin typeface="Arial" pitchFamily="34" charset="0"/>
                <a:cs typeface="Arial" pitchFamily="34" charset="0"/>
              </a:rPr>
            </a:br>
            <a:r>
              <a:rPr lang="es-MX" altLang="es-CR" sz="3600" b="1">
                <a:latin typeface="Arial" pitchFamily="34" charset="0"/>
                <a:cs typeface="Arial" pitchFamily="34" charset="0"/>
              </a:rPr>
              <a:t>¿CUÁL ES EL CORRECTO? </a:t>
            </a:r>
            <a:br>
              <a:rPr lang="es-MX" altLang="es-CR" sz="3600" b="1">
                <a:latin typeface="Arial" pitchFamily="34" charset="0"/>
                <a:cs typeface="Arial" pitchFamily="34" charset="0"/>
              </a:rPr>
            </a:br>
            <a:endParaRPr lang="es-CR" altLang="es-CR" sz="3600" b="1">
              <a:latin typeface="Arial" pitchFamily="34" charset="0"/>
              <a:cs typeface="Arial" pitchFamily="34" charset="0"/>
            </a:endParaRPr>
          </a:p>
        </p:txBody>
      </p:sp>
      <p:sp>
        <p:nvSpPr>
          <p:cNvPr id="33806" name="Rectángulo 9"/>
          <p:cNvSpPr>
            <a:spLocks noChangeArrowheads="1"/>
          </p:cNvSpPr>
          <p:nvPr/>
        </p:nvSpPr>
        <p:spPr bwMode="auto">
          <a:xfrm>
            <a:off x="4968639" y="1700214"/>
            <a:ext cx="1619674" cy="377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es-ES" altLang="es-CR" sz="2000">
                <a:latin typeface="Arial" pitchFamily="34" charset="0"/>
                <a:cs typeface="Arial" pitchFamily="34" charset="0"/>
              </a:rPr>
              <a:t>EJEMPLO 1 </a:t>
            </a:r>
          </a:p>
        </p:txBody>
      </p:sp>
      <p:pic>
        <p:nvPicPr>
          <p:cNvPr id="33807" name="Imagen 2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4246637">
            <a:off x="9222900" y="4209666"/>
            <a:ext cx="1454150" cy="1108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8" name="Picture 19" descr="Cómo hacer lentejas con Thermomix | Gastronomía &amp; Cía"/>
          <p:cNvPicPr>
            <a:picLocks noChangeAspect="1" noChangeArrowheads="1"/>
          </p:cNvPicPr>
          <p:nvPr/>
        </p:nvPicPr>
        <p:blipFill>
          <a:blip r:embed="rId14">
            <a:extLst>
              <a:ext uri="{28A0092B-C50C-407E-A947-70E740481C1C}">
                <a14:useLocalDpi xmlns:a14="http://schemas.microsoft.com/office/drawing/2010/main" val="0"/>
              </a:ext>
            </a:extLst>
          </a:blip>
          <a:srcRect l="17374" t="12051" r="24837" b="25249"/>
          <a:stretch>
            <a:fillRect/>
          </a:stretch>
        </p:blipFill>
        <p:spPr bwMode="auto">
          <a:xfrm rot="278384">
            <a:off x="8908847" y="2667001"/>
            <a:ext cx="1417797"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847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6"/>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nodeType="afterEffect">
                                  <p:stCondLst>
                                    <p:cond delay="0"/>
                                  </p:stCondLst>
                                  <p:childTnLst>
                                    <p:set>
                                      <p:cBhvr>
                                        <p:cTn id="9"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Marcador de contenido 4" descr="Imagen que contiene espejo, hombre, competencia de atletismo&#10;&#10;Descripción generada automáticament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5394" y="2052638"/>
            <a:ext cx="6081716" cy="3790950"/>
          </a:xfrm>
        </p:spPr>
      </p:pic>
      <p:pic>
        <p:nvPicPr>
          <p:cNvPr id="34818" name="Marcador de contenido 4" descr="Imagen que contiene espejo, hombre, competencia de atletismo&#10;&#10;Descripción generada automáticamen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7317" y="2036763"/>
            <a:ext cx="6081716" cy="379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9" name="irc_mi" descr="Resultado de imagen para POLLO A ´LA PLANCHA">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l="33334" t="17970" r="36453" b="19531"/>
          <a:stretch>
            <a:fillRect/>
          </a:stretch>
        </p:blipFill>
        <p:spPr bwMode="auto">
          <a:xfrm rot="-9316806">
            <a:off x="7154587" y="2714625"/>
            <a:ext cx="2113999" cy="227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irc_mi" descr="Resultado de imagen para POLLO A ´LA PLANCHA">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l="33334" t="17970" r="36453" b="19531"/>
          <a:stretch>
            <a:fillRect/>
          </a:stretch>
        </p:blipFill>
        <p:spPr bwMode="auto">
          <a:xfrm rot="4532208">
            <a:off x="3329026" y="3744635"/>
            <a:ext cx="1177925" cy="1927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6" descr="Voting Green Images, Stock Photos &amp; Vectors | Shutterstock"/>
          <p:cNvPicPr>
            <a:picLocks noChangeAspect="1" noChangeArrowheads="1"/>
          </p:cNvPicPr>
          <p:nvPr/>
        </p:nvPicPr>
        <p:blipFill>
          <a:blip r:embed="rId5">
            <a:extLst>
              <a:ext uri="{28A0092B-C50C-407E-A947-70E740481C1C}">
                <a14:useLocalDpi xmlns:a14="http://schemas.microsoft.com/office/drawing/2010/main" val="0"/>
              </a:ext>
            </a:extLst>
          </a:blip>
          <a:srcRect l="10426" t="18900" r="56111" b="29393"/>
          <a:stretch>
            <a:fillRect/>
          </a:stretch>
        </p:blipFill>
        <p:spPr bwMode="auto">
          <a:xfrm>
            <a:off x="8646448" y="5691189"/>
            <a:ext cx="120407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0" name="Picture 8" descr="Voting Green Images, Stock Photos &amp; Vectors | Shutterstock"/>
          <p:cNvPicPr>
            <a:picLocks noChangeAspect="1" noChangeArrowheads="1"/>
          </p:cNvPicPr>
          <p:nvPr/>
        </p:nvPicPr>
        <p:blipFill>
          <a:blip r:embed="rId6">
            <a:clrChange>
              <a:clrFrom>
                <a:srgbClr val="F5F5F5"/>
              </a:clrFrom>
              <a:clrTo>
                <a:srgbClr val="F5F5F5">
                  <a:alpha val="0"/>
                </a:srgbClr>
              </a:clrTo>
            </a:clrChange>
            <a:extLst>
              <a:ext uri="{28A0092B-C50C-407E-A947-70E740481C1C}">
                <a14:useLocalDpi xmlns:a14="http://schemas.microsoft.com/office/drawing/2010/main" val="0"/>
              </a:ext>
            </a:extLst>
          </a:blip>
          <a:srcRect l="51489" r="8702" b="29863"/>
          <a:stretch>
            <a:fillRect/>
          </a:stretch>
        </p:blipFill>
        <p:spPr bwMode="auto">
          <a:xfrm>
            <a:off x="2513946" y="5360989"/>
            <a:ext cx="1612480" cy="117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3" name="Picture 8" descr="Imagen relacionada">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420129">
            <a:off x="3648184" y="3268664"/>
            <a:ext cx="1487630"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4" name="Picture 6" descr="Resultado de imagen para ARROZ">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088589">
            <a:off x="3237657" y="2827339"/>
            <a:ext cx="1464352"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5" name="irc_mi" descr="Resultado de imagen para CHAYOTE EN CUADRITOS">
            <a:hlinkClick r:id="rId11"/>
          </p:cNvPr>
          <p:cNvPicPr>
            <a:picLocks noChangeAspect="1" noChangeArrowheads="1"/>
          </p:cNvPicPr>
          <p:nvPr/>
        </p:nvPicPr>
        <p:blipFill>
          <a:blip r:embed="rId12">
            <a:clrChange>
              <a:clrFrom>
                <a:srgbClr val="FEFEFC"/>
              </a:clrFrom>
              <a:clrTo>
                <a:srgbClr val="FEFEFC">
                  <a:alpha val="0"/>
                </a:srgbClr>
              </a:clrTo>
            </a:clrChange>
            <a:extLst>
              <a:ext uri="{28A0092B-C50C-407E-A947-70E740481C1C}">
                <a14:useLocalDpi xmlns:a14="http://schemas.microsoft.com/office/drawing/2010/main" val="0"/>
              </a:ext>
            </a:extLst>
          </a:blip>
          <a:srcRect/>
          <a:stretch>
            <a:fillRect/>
          </a:stretch>
        </p:blipFill>
        <p:spPr bwMode="auto">
          <a:xfrm>
            <a:off x="1089801" y="2652713"/>
            <a:ext cx="2018774" cy="259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6" name="Picture 6" descr="Resultado de imagen para ARROZ">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088589">
            <a:off x="9054859" y="2670175"/>
            <a:ext cx="1970103" cy="139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7" name="Picture 8" descr="Imagen relacionada">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420129">
            <a:off x="9122575" y="3968750"/>
            <a:ext cx="2033586"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8" name="Título 1"/>
          <p:cNvSpPr>
            <a:spLocks noGrp="1" noChangeArrowheads="1"/>
          </p:cNvSpPr>
          <p:nvPr>
            <p:ph type="title"/>
          </p:nvPr>
        </p:nvSpPr>
        <p:spPr>
          <a:xfrm>
            <a:off x="-2928703" y="581026"/>
            <a:ext cx="18044117" cy="1273175"/>
          </a:xfrm>
        </p:spPr>
        <p:txBody>
          <a:bodyPr>
            <a:normAutofit fontScale="90000"/>
          </a:bodyPr>
          <a:lstStyle/>
          <a:p>
            <a:pPr algn="ctr" eaLnBrk="1" hangingPunct="1"/>
            <a:r>
              <a:rPr lang="es-MX" altLang="es-CR" sz="3600" b="1">
                <a:latin typeface="Arial" pitchFamily="34" charset="0"/>
                <a:cs typeface="Arial" pitchFamily="34" charset="0"/>
              </a:rPr>
              <a:t>VEAN LOS SIGUIENTES PLATOS </a:t>
            </a:r>
            <a:br>
              <a:rPr lang="es-MX" altLang="es-CR" sz="3600" b="1">
                <a:latin typeface="Arial" pitchFamily="34" charset="0"/>
                <a:cs typeface="Arial" pitchFamily="34" charset="0"/>
              </a:rPr>
            </a:br>
            <a:r>
              <a:rPr lang="es-MX" altLang="es-CR" sz="3600" b="1">
                <a:latin typeface="Arial" pitchFamily="34" charset="0"/>
                <a:cs typeface="Arial" pitchFamily="34" charset="0"/>
              </a:rPr>
              <a:t>¿CUÁL ES EL CORRECTO? </a:t>
            </a:r>
            <a:br>
              <a:rPr lang="es-MX" altLang="es-CR" sz="3600" b="1">
                <a:latin typeface="Arial" pitchFamily="34" charset="0"/>
                <a:cs typeface="Arial" pitchFamily="34" charset="0"/>
              </a:rPr>
            </a:br>
            <a:endParaRPr lang="es-CR" altLang="es-CR" sz="3600" b="1">
              <a:latin typeface="Arial" pitchFamily="34" charset="0"/>
              <a:cs typeface="Arial" pitchFamily="34" charset="0"/>
            </a:endParaRPr>
          </a:p>
        </p:txBody>
      </p:sp>
      <p:sp>
        <p:nvSpPr>
          <p:cNvPr id="34829" name="Rectángulo 9"/>
          <p:cNvSpPr>
            <a:spLocks noChangeArrowheads="1"/>
          </p:cNvSpPr>
          <p:nvPr/>
        </p:nvSpPr>
        <p:spPr bwMode="auto">
          <a:xfrm>
            <a:off x="4968639" y="1700214"/>
            <a:ext cx="1619674" cy="377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es-ES" altLang="es-CR" sz="2000">
                <a:latin typeface="Arial" pitchFamily="34" charset="0"/>
                <a:cs typeface="Arial" pitchFamily="34" charset="0"/>
              </a:rPr>
              <a:t>EJEMPLO 2 </a:t>
            </a:r>
          </a:p>
        </p:txBody>
      </p:sp>
    </p:spTree>
    <p:extLst>
      <p:ext uri="{BB962C8B-B14F-4D97-AF65-F5344CB8AC3E}">
        <p14:creationId xmlns:p14="http://schemas.microsoft.com/office/powerpoint/2010/main" val="14512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23560"/>
                                        </p:tgtEl>
                                        <p:attrNameLst>
                                          <p:attrName>style.visibility</p:attrName>
                                        </p:attrNameLst>
                                      </p:cBhvr>
                                      <p:to>
                                        <p:strVal val="visible"/>
                                      </p:to>
                                    </p:set>
                                    <p:animEffect transition="in" filter="wipe(down)">
                                      <p:cBhvr>
                                        <p:cTn id="7" dur="580">
                                          <p:stCondLst>
                                            <p:cond delay="0"/>
                                          </p:stCondLst>
                                        </p:cTn>
                                        <p:tgtEl>
                                          <p:spTgt spid="23560"/>
                                        </p:tgtEl>
                                      </p:cBhvr>
                                    </p:animEffect>
                                    <p:anim calcmode="lin" valueType="num">
                                      <p:cBhvr>
                                        <p:cTn id="8" dur="1822" tmFilter="0,0; 0.14,0.36; 0.43,0.73; 0.71,0.91; 1.0,1.0">
                                          <p:stCondLst>
                                            <p:cond delay="0"/>
                                          </p:stCondLst>
                                        </p:cTn>
                                        <p:tgtEl>
                                          <p:spTgt spid="2356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356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356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356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3560"/>
                                        </p:tgtEl>
                                        <p:attrNameLst>
                                          <p:attrName>ppt_y</p:attrName>
                                        </p:attrNameLst>
                                      </p:cBhvr>
                                      <p:tavLst>
                                        <p:tav tm="0" fmla="#ppt_y-sin(pi*$)/81">
                                          <p:val>
                                            <p:fltVal val="0"/>
                                          </p:val>
                                        </p:tav>
                                        <p:tav tm="100000">
                                          <p:val>
                                            <p:fltVal val="1"/>
                                          </p:val>
                                        </p:tav>
                                      </p:tavLst>
                                    </p:anim>
                                    <p:animScale>
                                      <p:cBhvr>
                                        <p:cTn id="13" dur="26">
                                          <p:stCondLst>
                                            <p:cond delay="650"/>
                                          </p:stCondLst>
                                        </p:cTn>
                                        <p:tgtEl>
                                          <p:spTgt spid="23560"/>
                                        </p:tgtEl>
                                      </p:cBhvr>
                                      <p:to x="100000" y="60000"/>
                                    </p:animScale>
                                    <p:animScale>
                                      <p:cBhvr>
                                        <p:cTn id="14" dur="166" decel="50000">
                                          <p:stCondLst>
                                            <p:cond delay="676"/>
                                          </p:stCondLst>
                                        </p:cTn>
                                        <p:tgtEl>
                                          <p:spTgt spid="23560"/>
                                        </p:tgtEl>
                                      </p:cBhvr>
                                      <p:to x="100000" y="100000"/>
                                    </p:animScale>
                                    <p:animScale>
                                      <p:cBhvr>
                                        <p:cTn id="15" dur="26">
                                          <p:stCondLst>
                                            <p:cond delay="1312"/>
                                          </p:stCondLst>
                                        </p:cTn>
                                        <p:tgtEl>
                                          <p:spTgt spid="23560"/>
                                        </p:tgtEl>
                                      </p:cBhvr>
                                      <p:to x="100000" y="80000"/>
                                    </p:animScale>
                                    <p:animScale>
                                      <p:cBhvr>
                                        <p:cTn id="16" dur="166" decel="50000">
                                          <p:stCondLst>
                                            <p:cond delay="1338"/>
                                          </p:stCondLst>
                                        </p:cTn>
                                        <p:tgtEl>
                                          <p:spTgt spid="23560"/>
                                        </p:tgtEl>
                                      </p:cBhvr>
                                      <p:to x="100000" y="100000"/>
                                    </p:animScale>
                                    <p:animScale>
                                      <p:cBhvr>
                                        <p:cTn id="17" dur="26">
                                          <p:stCondLst>
                                            <p:cond delay="1642"/>
                                          </p:stCondLst>
                                        </p:cTn>
                                        <p:tgtEl>
                                          <p:spTgt spid="23560"/>
                                        </p:tgtEl>
                                      </p:cBhvr>
                                      <p:to x="100000" y="90000"/>
                                    </p:animScale>
                                    <p:animScale>
                                      <p:cBhvr>
                                        <p:cTn id="18" dur="166" decel="50000">
                                          <p:stCondLst>
                                            <p:cond delay="1668"/>
                                          </p:stCondLst>
                                        </p:cTn>
                                        <p:tgtEl>
                                          <p:spTgt spid="23560"/>
                                        </p:tgtEl>
                                      </p:cBhvr>
                                      <p:to x="100000" y="100000"/>
                                    </p:animScale>
                                    <p:animScale>
                                      <p:cBhvr>
                                        <p:cTn id="19" dur="26">
                                          <p:stCondLst>
                                            <p:cond delay="1808"/>
                                          </p:stCondLst>
                                        </p:cTn>
                                        <p:tgtEl>
                                          <p:spTgt spid="23560"/>
                                        </p:tgtEl>
                                      </p:cBhvr>
                                      <p:to x="100000" y="95000"/>
                                    </p:animScale>
                                    <p:animScale>
                                      <p:cBhvr>
                                        <p:cTn id="20" dur="166" decel="50000">
                                          <p:stCondLst>
                                            <p:cond delay="1834"/>
                                          </p:stCondLst>
                                        </p:cTn>
                                        <p:tgtEl>
                                          <p:spTgt spid="23560"/>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23558"/>
                                        </p:tgtEl>
                                        <p:attrNameLst>
                                          <p:attrName>style.visibility</p:attrName>
                                        </p:attrNameLst>
                                      </p:cBhvr>
                                      <p:to>
                                        <p:strVal val="visible"/>
                                      </p:to>
                                    </p:set>
                                    <p:animEffect transition="in" filter="wipe(down)">
                                      <p:cBhvr>
                                        <p:cTn id="23" dur="580">
                                          <p:stCondLst>
                                            <p:cond delay="0"/>
                                          </p:stCondLst>
                                        </p:cTn>
                                        <p:tgtEl>
                                          <p:spTgt spid="23558"/>
                                        </p:tgtEl>
                                      </p:cBhvr>
                                    </p:animEffect>
                                    <p:anim calcmode="lin" valueType="num">
                                      <p:cBhvr>
                                        <p:cTn id="24" dur="1822" tmFilter="0,0; 0.14,0.36; 0.43,0.73; 0.71,0.91; 1.0,1.0">
                                          <p:stCondLst>
                                            <p:cond delay="0"/>
                                          </p:stCondLst>
                                        </p:cTn>
                                        <p:tgtEl>
                                          <p:spTgt spid="23558"/>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3558"/>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3558"/>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3558"/>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3558"/>
                                        </p:tgtEl>
                                        <p:attrNameLst>
                                          <p:attrName>ppt_y</p:attrName>
                                        </p:attrNameLst>
                                      </p:cBhvr>
                                      <p:tavLst>
                                        <p:tav tm="0" fmla="#ppt_y-sin(pi*$)/81">
                                          <p:val>
                                            <p:fltVal val="0"/>
                                          </p:val>
                                        </p:tav>
                                        <p:tav tm="100000">
                                          <p:val>
                                            <p:fltVal val="1"/>
                                          </p:val>
                                        </p:tav>
                                      </p:tavLst>
                                    </p:anim>
                                    <p:animScale>
                                      <p:cBhvr>
                                        <p:cTn id="29" dur="26">
                                          <p:stCondLst>
                                            <p:cond delay="650"/>
                                          </p:stCondLst>
                                        </p:cTn>
                                        <p:tgtEl>
                                          <p:spTgt spid="23558"/>
                                        </p:tgtEl>
                                      </p:cBhvr>
                                      <p:to x="100000" y="60000"/>
                                    </p:animScale>
                                    <p:animScale>
                                      <p:cBhvr>
                                        <p:cTn id="30" dur="166" decel="50000">
                                          <p:stCondLst>
                                            <p:cond delay="676"/>
                                          </p:stCondLst>
                                        </p:cTn>
                                        <p:tgtEl>
                                          <p:spTgt spid="23558"/>
                                        </p:tgtEl>
                                      </p:cBhvr>
                                      <p:to x="100000" y="100000"/>
                                    </p:animScale>
                                    <p:animScale>
                                      <p:cBhvr>
                                        <p:cTn id="31" dur="26">
                                          <p:stCondLst>
                                            <p:cond delay="1312"/>
                                          </p:stCondLst>
                                        </p:cTn>
                                        <p:tgtEl>
                                          <p:spTgt spid="23558"/>
                                        </p:tgtEl>
                                      </p:cBhvr>
                                      <p:to x="100000" y="80000"/>
                                    </p:animScale>
                                    <p:animScale>
                                      <p:cBhvr>
                                        <p:cTn id="32" dur="166" decel="50000">
                                          <p:stCondLst>
                                            <p:cond delay="1338"/>
                                          </p:stCondLst>
                                        </p:cTn>
                                        <p:tgtEl>
                                          <p:spTgt spid="23558"/>
                                        </p:tgtEl>
                                      </p:cBhvr>
                                      <p:to x="100000" y="100000"/>
                                    </p:animScale>
                                    <p:animScale>
                                      <p:cBhvr>
                                        <p:cTn id="33" dur="26">
                                          <p:stCondLst>
                                            <p:cond delay="1642"/>
                                          </p:stCondLst>
                                        </p:cTn>
                                        <p:tgtEl>
                                          <p:spTgt spid="23558"/>
                                        </p:tgtEl>
                                      </p:cBhvr>
                                      <p:to x="100000" y="90000"/>
                                    </p:animScale>
                                    <p:animScale>
                                      <p:cBhvr>
                                        <p:cTn id="34" dur="166" decel="50000">
                                          <p:stCondLst>
                                            <p:cond delay="1668"/>
                                          </p:stCondLst>
                                        </p:cTn>
                                        <p:tgtEl>
                                          <p:spTgt spid="23558"/>
                                        </p:tgtEl>
                                      </p:cBhvr>
                                      <p:to x="100000" y="100000"/>
                                    </p:animScale>
                                    <p:animScale>
                                      <p:cBhvr>
                                        <p:cTn id="35" dur="26">
                                          <p:stCondLst>
                                            <p:cond delay="1808"/>
                                          </p:stCondLst>
                                        </p:cTn>
                                        <p:tgtEl>
                                          <p:spTgt spid="23558"/>
                                        </p:tgtEl>
                                      </p:cBhvr>
                                      <p:to x="100000" y="95000"/>
                                    </p:animScale>
                                    <p:animScale>
                                      <p:cBhvr>
                                        <p:cTn id="36" dur="166" decel="50000">
                                          <p:stCondLst>
                                            <p:cond delay="1834"/>
                                          </p:stCondLst>
                                        </p:cTn>
                                        <p:tgtEl>
                                          <p:spTgt spid="2355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Marcador de contenido 4" descr="Imagen que contiene espejo, hombre, competencia de atletismo&#10;&#10;Descripción generada automáticamen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94" y="2052638"/>
            <a:ext cx="6081716" cy="379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2" name="Marcador de contenido 4" descr="Imagen que contiene espejo, hombre, competencia de atletismo&#10;&#10;Descripción generada automáticament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844711" y="2025650"/>
            <a:ext cx="6081716" cy="3790950"/>
          </a:xfrm>
        </p:spPr>
      </p:pic>
      <p:sp>
        <p:nvSpPr>
          <p:cNvPr id="35843" name="Título 1"/>
          <p:cNvSpPr txBox="1">
            <a:spLocks noChangeArrowheads="1"/>
          </p:cNvSpPr>
          <p:nvPr/>
        </p:nvSpPr>
        <p:spPr bwMode="auto">
          <a:xfrm>
            <a:off x="-2928703" y="620714"/>
            <a:ext cx="18044117" cy="127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lnSpc>
                <a:spcPct val="90000"/>
              </a:lnSpc>
              <a:spcBef>
                <a:spcPts val="750"/>
              </a:spcBef>
              <a:buFont typeface="Arial" pitchFamily="34" charset="0"/>
              <a:buChar char="•"/>
              <a:defRPr sz="2100">
                <a:solidFill>
                  <a:schemeClr val="tx1"/>
                </a:solidFill>
                <a:latin typeface="Calibri" pitchFamily="34" charset="0"/>
              </a:defRPr>
            </a:lvl1pPr>
            <a:lvl2pPr marL="514350" indent="-171450" defTabSz="685800">
              <a:lnSpc>
                <a:spcPct val="90000"/>
              </a:lnSpc>
              <a:spcBef>
                <a:spcPts val="375"/>
              </a:spcBef>
              <a:buFont typeface="Arial" pitchFamily="34" charset="0"/>
              <a:buChar char="•"/>
              <a:defRPr>
                <a:solidFill>
                  <a:schemeClr val="tx1"/>
                </a:solidFill>
                <a:latin typeface="Calibri" pitchFamily="34" charset="0"/>
              </a:defRPr>
            </a:lvl2pPr>
            <a:lvl3pPr marL="857250" indent="-171450" defTabSz="685800">
              <a:lnSpc>
                <a:spcPct val="90000"/>
              </a:lnSpc>
              <a:spcBef>
                <a:spcPts val="375"/>
              </a:spcBef>
              <a:buFont typeface="Arial" pitchFamily="34" charset="0"/>
              <a:buChar char="•"/>
              <a:defRPr sz="1500">
                <a:solidFill>
                  <a:schemeClr val="tx1"/>
                </a:solidFill>
                <a:latin typeface="Calibri" pitchFamily="34" charset="0"/>
              </a:defRPr>
            </a:lvl3pPr>
            <a:lvl4pPr marL="1200150" indent="-171450" defTabSz="685800">
              <a:lnSpc>
                <a:spcPct val="90000"/>
              </a:lnSpc>
              <a:spcBef>
                <a:spcPts val="375"/>
              </a:spcBef>
              <a:buFont typeface="Arial" pitchFamily="34" charset="0"/>
              <a:buChar char="•"/>
              <a:defRPr sz="1300">
                <a:solidFill>
                  <a:schemeClr val="tx1"/>
                </a:solidFill>
                <a:latin typeface="Calibri" pitchFamily="34" charset="0"/>
              </a:defRPr>
            </a:lvl4pPr>
            <a:lvl5pPr marL="1543050" indent="-171450" defTabSz="685800">
              <a:lnSpc>
                <a:spcPct val="90000"/>
              </a:lnSpc>
              <a:spcBef>
                <a:spcPts val="375"/>
              </a:spcBef>
              <a:buFont typeface="Arial" pitchFamily="34" charset="0"/>
              <a:buChar char="•"/>
              <a:defRPr sz="1300">
                <a:solidFill>
                  <a:schemeClr val="tx1"/>
                </a:solidFill>
                <a:latin typeface="Calibri" pitchFamily="34" charset="0"/>
              </a:defRPr>
            </a:lvl5pPr>
            <a:lvl6pPr marL="2000250" indent="-171450" defTabSz="685800" eaLnBrk="0" fontAlgn="base" hangingPunct="0">
              <a:lnSpc>
                <a:spcPct val="90000"/>
              </a:lnSpc>
              <a:spcBef>
                <a:spcPts val="375"/>
              </a:spcBef>
              <a:spcAft>
                <a:spcPct val="0"/>
              </a:spcAft>
              <a:buFont typeface="Arial" pitchFamily="34" charset="0"/>
              <a:buChar char="•"/>
              <a:defRPr sz="1300">
                <a:solidFill>
                  <a:schemeClr val="tx1"/>
                </a:solidFill>
                <a:latin typeface="Calibri" pitchFamily="34" charset="0"/>
              </a:defRPr>
            </a:lvl6pPr>
            <a:lvl7pPr marL="2457450" indent="-171450" defTabSz="685800" eaLnBrk="0" fontAlgn="base" hangingPunct="0">
              <a:lnSpc>
                <a:spcPct val="90000"/>
              </a:lnSpc>
              <a:spcBef>
                <a:spcPts val="375"/>
              </a:spcBef>
              <a:spcAft>
                <a:spcPct val="0"/>
              </a:spcAft>
              <a:buFont typeface="Arial" pitchFamily="34" charset="0"/>
              <a:buChar char="•"/>
              <a:defRPr sz="1300">
                <a:solidFill>
                  <a:schemeClr val="tx1"/>
                </a:solidFill>
                <a:latin typeface="Calibri" pitchFamily="34" charset="0"/>
              </a:defRPr>
            </a:lvl7pPr>
            <a:lvl8pPr marL="2914650" indent="-171450" defTabSz="685800" eaLnBrk="0" fontAlgn="base" hangingPunct="0">
              <a:lnSpc>
                <a:spcPct val="90000"/>
              </a:lnSpc>
              <a:spcBef>
                <a:spcPts val="375"/>
              </a:spcBef>
              <a:spcAft>
                <a:spcPct val="0"/>
              </a:spcAft>
              <a:buFont typeface="Arial" pitchFamily="34" charset="0"/>
              <a:buChar char="•"/>
              <a:defRPr sz="1300">
                <a:solidFill>
                  <a:schemeClr val="tx1"/>
                </a:solidFill>
                <a:latin typeface="Calibri" pitchFamily="34" charset="0"/>
              </a:defRPr>
            </a:lvl8pPr>
            <a:lvl9pPr marL="3371850" indent="-171450" defTabSz="685800" eaLnBrk="0" fontAlgn="base" hangingPunct="0">
              <a:lnSpc>
                <a:spcPct val="90000"/>
              </a:lnSpc>
              <a:spcBef>
                <a:spcPts val="375"/>
              </a:spcBef>
              <a:spcAft>
                <a:spcPct val="0"/>
              </a:spcAft>
              <a:buFont typeface="Arial" pitchFamily="34" charset="0"/>
              <a:buChar char="•"/>
              <a:defRPr sz="1300">
                <a:solidFill>
                  <a:schemeClr val="tx1"/>
                </a:solidFill>
                <a:latin typeface="Calibri" pitchFamily="34" charset="0"/>
              </a:defRPr>
            </a:lvl9pPr>
          </a:lstStyle>
          <a:p>
            <a:pPr algn="ctr" eaLnBrk="1" hangingPunct="1">
              <a:spcBef>
                <a:spcPct val="0"/>
              </a:spcBef>
              <a:buFontTx/>
              <a:buNone/>
            </a:pPr>
            <a:r>
              <a:rPr lang="es-MX" altLang="es-CR" sz="3600" b="1">
                <a:latin typeface="Arial" pitchFamily="34" charset="0"/>
                <a:cs typeface="Arial" pitchFamily="34" charset="0"/>
              </a:rPr>
              <a:t>VEAN LOS SIGUIENTES PLATOS </a:t>
            </a:r>
            <a:br>
              <a:rPr lang="es-MX" altLang="es-CR" sz="3600" b="1">
                <a:latin typeface="Arial" pitchFamily="34" charset="0"/>
                <a:cs typeface="Arial" pitchFamily="34" charset="0"/>
              </a:rPr>
            </a:br>
            <a:r>
              <a:rPr lang="es-MX" altLang="es-CR" sz="3600" b="1">
                <a:latin typeface="Arial" pitchFamily="34" charset="0"/>
                <a:cs typeface="Arial" pitchFamily="34" charset="0"/>
              </a:rPr>
              <a:t>¿CUÁL ES EL CORRECTO? </a:t>
            </a:r>
            <a:br>
              <a:rPr lang="es-MX" altLang="es-CR" sz="3600" b="1">
                <a:latin typeface="Arial" pitchFamily="34" charset="0"/>
                <a:cs typeface="Arial" pitchFamily="34" charset="0"/>
              </a:rPr>
            </a:br>
            <a:endParaRPr lang="es-CR" altLang="es-CR" sz="3600" b="1">
              <a:latin typeface="Arial" pitchFamily="34" charset="0"/>
              <a:cs typeface="Arial" pitchFamily="34" charset="0"/>
            </a:endParaRPr>
          </a:p>
        </p:txBody>
      </p:sp>
      <p:sp>
        <p:nvSpPr>
          <p:cNvPr id="35844" name="Rectángulo 9"/>
          <p:cNvSpPr>
            <a:spLocks noChangeArrowheads="1"/>
          </p:cNvSpPr>
          <p:nvPr/>
        </p:nvSpPr>
        <p:spPr bwMode="auto">
          <a:xfrm>
            <a:off x="5085026" y="1684338"/>
            <a:ext cx="1619674" cy="377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es-ES" altLang="es-CR" sz="2000">
                <a:latin typeface="Arial" pitchFamily="34" charset="0"/>
                <a:cs typeface="Arial" pitchFamily="34" charset="0"/>
              </a:rPr>
              <a:t>EJEMPLO 3 </a:t>
            </a:r>
          </a:p>
        </p:txBody>
      </p:sp>
      <p:pic>
        <p:nvPicPr>
          <p:cNvPr id="35845" name="Picture 9" descr="Resultado de imagen para GALLO PINTO">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4503929">
            <a:off x="446134" y="2242524"/>
            <a:ext cx="2819400" cy="3411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Picture 11" descr="Imagen relacionada">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719595">
            <a:off x="3259698" y="4052532"/>
            <a:ext cx="1371600" cy="133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7" name="Picture 4" descr="Imagen relacionada">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157972">
            <a:off x="3072600" y="2933701"/>
            <a:ext cx="1948943"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8" name="Picture 9" descr="Resultado de imagen para GALLO PINTO">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455031">
            <a:off x="8707816" y="2460626"/>
            <a:ext cx="2458926" cy="167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9" name="Picture 8" descr="Imagen relacionada">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71516" y="2857500"/>
            <a:ext cx="1743679" cy="113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0" name="Picture 15" descr="Resultado de imagen para 1 TAZA DE PAPAYA">
            <a:hlinkClick r:id="rId11"/>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756757" y="3792539"/>
            <a:ext cx="2012425" cy="113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1" name="Picture 13" descr="Resultado de imagen para HUEVO ALA PLANCHA">
            <a:hlinkClick r:id="rId13"/>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999840" y="4105275"/>
            <a:ext cx="1345849" cy="106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8" descr="Voting Green Images, Stock Photos &amp; Vectors | Shutterstock"/>
          <p:cNvPicPr>
            <a:picLocks noChangeAspect="1" noChangeArrowheads="1"/>
          </p:cNvPicPr>
          <p:nvPr/>
        </p:nvPicPr>
        <p:blipFill>
          <a:blip r:embed="rId15">
            <a:clrChange>
              <a:clrFrom>
                <a:srgbClr val="F5F5F5"/>
              </a:clrFrom>
              <a:clrTo>
                <a:srgbClr val="F5F5F5">
                  <a:alpha val="0"/>
                </a:srgbClr>
              </a:clrTo>
            </a:clrChange>
            <a:extLst>
              <a:ext uri="{28A0092B-C50C-407E-A947-70E740481C1C}">
                <a14:useLocalDpi xmlns:a14="http://schemas.microsoft.com/office/drawing/2010/main" val="0"/>
              </a:ext>
            </a:extLst>
          </a:blip>
          <a:srcRect l="51489" r="8702" b="29863"/>
          <a:stretch>
            <a:fillRect/>
          </a:stretch>
        </p:blipFill>
        <p:spPr bwMode="auto">
          <a:xfrm>
            <a:off x="8388282" y="5368925"/>
            <a:ext cx="1612480" cy="117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 descr="Voting Green Images, Stock Photos &amp; Vectors | Shutterstock"/>
          <p:cNvPicPr>
            <a:picLocks noChangeAspect="1" noChangeArrowheads="1"/>
          </p:cNvPicPr>
          <p:nvPr/>
        </p:nvPicPr>
        <p:blipFill>
          <a:blip r:embed="rId16">
            <a:extLst>
              <a:ext uri="{28A0092B-C50C-407E-A947-70E740481C1C}">
                <a14:useLocalDpi xmlns:a14="http://schemas.microsoft.com/office/drawing/2010/main" val="0"/>
              </a:ext>
            </a:extLst>
          </a:blip>
          <a:srcRect l="10426" t="18900" r="56111" b="29393"/>
          <a:stretch>
            <a:fillRect/>
          </a:stretch>
        </p:blipFill>
        <p:spPr bwMode="auto">
          <a:xfrm>
            <a:off x="2585893" y="5732464"/>
            <a:ext cx="120407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6196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80">
                                          <p:stCondLst>
                                            <p:cond delay="0"/>
                                          </p:stCondLst>
                                        </p:cTn>
                                        <p:tgtEl>
                                          <p:spTgt spid="14"/>
                                        </p:tgtEl>
                                      </p:cBhvr>
                                    </p:animEffect>
                                    <p:anim calcmode="lin" valueType="num">
                                      <p:cBhvr>
                                        <p:cTn id="8"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3" dur="26">
                                          <p:stCondLst>
                                            <p:cond delay="650"/>
                                          </p:stCondLst>
                                        </p:cTn>
                                        <p:tgtEl>
                                          <p:spTgt spid="14"/>
                                        </p:tgtEl>
                                      </p:cBhvr>
                                      <p:to x="100000" y="60000"/>
                                    </p:animScale>
                                    <p:animScale>
                                      <p:cBhvr>
                                        <p:cTn id="14" dur="166" decel="50000">
                                          <p:stCondLst>
                                            <p:cond delay="676"/>
                                          </p:stCondLst>
                                        </p:cTn>
                                        <p:tgtEl>
                                          <p:spTgt spid="14"/>
                                        </p:tgtEl>
                                      </p:cBhvr>
                                      <p:to x="100000" y="100000"/>
                                    </p:animScale>
                                    <p:animScale>
                                      <p:cBhvr>
                                        <p:cTn id="15" dur="26">
                                          <p:stCondLst>
                                            <p:cond delay="1312"/>
                                          </p:stCondLst>
                                        </p:cTn>
                                        <p:tgtEl>
                                          <p:spTgt spid="14"/>
                                        </p:tgtEl>
                                      </p:cBhvr>
                                      <p:to x="100000" y="80000"/>
                                    </p:animScale>
                                    <p:animScale>
                                      <p:cBhvr>
                                        <p:cTn id="16" dur="166" decel="50000">
                                          <p:stCondLst>
                                            <p:cond delay="1338"/>
                                          </p:stCondLst>
                                        </p:cTn>
                                        <p:tgtEl>
                                          <p:spTgt spid="14"/>
                                        </p:tgtEl>
                                      </p:cBhvr>
                                      <p:to x="100000" y="100000"/>
                                    </p:animScale>
                                    <p:animScale>
                                      <p:cBhvr>
                                        <p:cTn id="17" dur="26">
                                          <p:stCondLst>
                                            <p:cond delay="1642"/>
                                          </p:stCondLst>
                                        </p:cTn>
                                        <p:tgtEl>
                                          <p:spTgt spid="14"/>
                                        </p:tgtEl>
                                      </p:cBhvr>
                                      <p:to x="100000" y="90000"/>
                                    </p:animScale>
                                    <p:animScale>
                                      <p:cBhvr>
                                        <p:cTn id="18" dur="166" decel="50000">
                                          <p:stCondLst>
                                            <p:cond delay="1668"/>
                                          </p:stCondLst>
                                        </p:cTn>
                                        <p:tgtEl>
                                          <p:spTgt spid="14"/>
                                        </p:tgtEl>
                                      </p:cBhvr>
                                      <p:to x="100000" y="100000"/>
                                    </p:animScale>
                                    <p:animScale>
                                      <p:cBhvr>
                                        <p:cTn id="19" dur="26">
                                          <p:stCondLst>
                                            <p:cond delay="1808"/>
                                          </p:stCondLst>
                                        </p:cTn>
                                        <p:tgtEl>
                                          <p:spTgt spid="14"/>
                                        </p:tgtEl>
                                      </p:cBhvr>
                                      <p:to x="100000" y="95000"/>
                                    </p:animScale>
                                    <p:animScale>
                                      <p:cBhvr>
                                        <p:cTn id="20" dur="166" decel="50000">
                                          <p:stCondLst>
                                            <p:cond delay="1834"/>
                                          </p:stCondLst>
                                        </p:cTn>
                                        <p:tgtEl>
                                          <p:spTgt spid="14"/>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80">
                                          <p:stCondLst>
                                            <p:cond delay="0"/>
                                          </p:stCondLst>
                                        </p:cTn>
                                        <p:tgtEl>
                                          <p:spTgt spid="15"/>
                                        </p:tgtEl>
                                      </p:cBhvr>
                                    </p:animEffect>
                                    <p:anim calcmode="lin" valueType="num">
                                      <p:cBhvr>
                                        <p:cTn id="24"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29" dur="26">
                                          <p:stCondLst>
                                            <p:cond delay="650"/>
                                          </p:stCondLst>
                                        </p:cTn>
                                        <p:tgtEl>
                                          <p:spTgt spid="15"/>
                                        </p:tgtEl>
                                      </p:cBhvr>
                                      <p:to x="100000" y="60000"/>
                                    </p:animScale>
                                    <p:animScale>
                                      <p:cBhvr>
                                        <p:cTn id="30" dur="166" decel="50000">
                                          <p:stCondLst>
                                            <p:cond delay="676"/>
                                          </p:stCondLst>
                                        </p:cTn>
                                        <p:tgtEl>
                                          <p:spTgt spid="15"/>
                                        </p:tgtEl>
                                      </p:cBhvr>
                                      <p:to x="100000" y="100000"/>
                                    </p:animScale>
                                    <p:animScale>
                                      <p:cBhvr>
                                        <p:cTn id="31" dur="26">
                                          <p:stCondLst>
                                            <p:cond delay="1312"/>
                                          </p:stCondLst>
                                        </p:cTn>
                                        <p:tgtEl>
                                          <p:spTgt spid="15"/>
                                        </p:tgtEl>
                                      </p:cBhvr>
                                      <p:to x="100000" y="80000"/>
                                    </p:animScale>
                                    <p:animScale>
                                      <p:cBhvr>
                                        <p:cTn id="32" dur="166" decel="50000">
                                          <p:stCondLst>
                                            <p:cond delay="1338"/>
                                          </p:stCondLst>
                                        </p:cTn>
                                        <p:tgtEl>
                                          <p:spTgt spid="15"/>
                                        </p:tgtEl>
                                      </p:cBhvr>
                                      <p:to x="100000" y="100000"/>
                                    </p:animScale>
                                    <p:animScale>
                                      <p:cBhvr>
                                        <p:cTn id="33" dur="26">
                                          <p:stCondLst>
                                            <p:cond delay="1642"/>
                                          </p:stCondLst>
                                        </p:cTn>
                                        <p:tgtEl>
                                          <p:spTgt spid="15"/>
                                        </p:tgtEl>
                                      </p:cBhvr>
                                      <p:to x="100000" y="90000"/>
                                    </p:animScale>
                                    <p:animScale>
                                      <p:cBhvr>
                                        <p:cTn id="34" dur="166" decel="50000">
                                          <p:stCondLst>
                                            <p:cond delay="1668"/>
                                          </p:stCondLst>
                                        </p:cTn>
                                        <p:tgtEl>
                                          <p:spTgt spid="15"/>
                                        </p:tgtEl>
                                      </p:cBhvr>
                                      <p:to x="100000" y="100000"/>
                                    </p:animScale>
                                    <p:animScale>
                                      <p:cBhvr>
                                        <p:cTn id="35" dur="26">
                                          <p:stCondLst>
                                            <p:cond delay="1808"/>
                                          </p:stCondLst>
                                        </p:cTn>
                                        <p:tgtEl>
                                          <p:spTgt spid="15"/>
                                        </p:tgtEl>
                                      </p:cBhvr>
                                      <p:to x="100000" y="95000"/>
                                    </p:animScale>
                                    <p:animScale>
                                      <p:cBhvr>
                                        <p:cTn id="36"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Marcador de contenido 4" descr="Imagen que contiene espejo, hombre, competencia de atletismo&#10;&#10;Descripción generada automáticamen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283" y="1882775"/>
            <a:ext cx="6081716" cy="379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6" name="Marcador de contenido 4" descr="Imagen que contiene espejo, hombre, competencia de atletismo&#10;&#10;Descripción generada automáticamen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6621" y="1873250"/>
            <a:ext cx="6081716" cy="379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Título 1"/>
          <p:cNvSpPr txBox="1">
            <a:spLocks noChangeArrowheads="1"/>
          </p:cNvSpPr>
          <p:nvPr/>
        </p:nvSpPr>
        <p:spPr bwMode="auto">
          <a:xfrm>
            <a:off x="-2928703" y="620714"/>
            <a:ext cx="18044117" cy="127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lnSpc>
                <a:spcPct val="90000"/>
              </a:lnSpc>
              <a:spcBef>
                <a:spcPts val="750"/>
              </a:spcBef>
              <a:buFont typeface="Arial" pitchFamily="34" charset="0"/>
              <a:buChar char="•"/>
              <a:defRPr sz="2100">
                <a:solidFill>
                  <a:schemeClr val="tx1"/>
                </a:solidFill>
                <a:latin typeface="Calibri" pitchFamily="34" charset="0"/>
              </a:defRPr>
            </a:lvl1pPr>
            <a:lvl2pPr marL="514350" indent="-171450" defTabSz="685800">
              <a:lnSpc>
                <a:spcPct val="90000"/>
              </a:lnSpc>
              <a:spcBef>
                <a:spcPts val="375"/>
              </a:spcBef>
              <a:buFont typeface="Arial" pitchFamily="34" charset="0"/>
              <a:buChar char="•"/>
              <a:defRPr>
                <a:solidFill>
                  <a:schemeClr val="tx1"/>
                </a:solidFill>
                <a:latin typeface="Calibri" pitchFamily="34" charset="0"/>
              </a:defRPr>
            </a:lvl2pPr>
            <a:lvl3pPr marL="857250" indent="-171450" defTabSz="685800">
              <a:lnSpc>
                <a:spcPct val="90000"/>
              </a:lnSpc>
              <a:spcBef>
                <a:spcPts val="375"/>
              </a:spcBef>
              <a:buFont typeface="Arial" pitchFamily="34" charset="0"/>
              <a:buChar char="•"/>
              <a:defRPr sz="1500">
                <a:solidFill>
                  <a:schemeClr val="tx1"/>
                </a:solidFill>
                <a:latin typeface="Calibri" pitchFamily="34" charset="0"/>
              </a:defRPr>
            </a:lvl3pPr>
            <a:lvl4pPr marL="1200150" indent="-171450" defTabSz="685800">
              <a:lnSpc>
                <a:spcPct val="90000"/>
              </a:lnSpc>
              <a:spcBef>
                <a:spcPts val="375"/>
              </a:spcBef>
              <a:buFont typeface="Arial" pitchFamily="34" charset="0"/>
              <a:buChar char="•"/>
              <a:defRPr sz="1300">
                <a:solidFill>
                  <a:schemeClr val="tx1"/>
                </a:solidFill>
                <a:latin typeface="Calibri" pitchFamily="34" charset="0"/>
              </a:defRPr>
            </a:lvl4pPr>
            <a:lvl5pPr marL="1543050" indent="-171450" defTabSz="685800">
              <a:lnSpc>
                <a:spcPct val="90000"/>
              </a:lnSpc>
              <a:spcBef>
                <a:spcPts val="375"/>
              </a:spcBef>
              <a:buFont typeface="Arial" pitchFamily="34" charset="0"/>
              <a:buChar char="•"/>
              <a:defRPr sz="1300">
                <a:solidFill>
                  <a:schemeClr val="tx1"/>
                </a:solidFill>
                <a:latin typeface="Calibri" pitchFamily="34" charset="0"/>
              </a:defRPr>
            </a:lvl5pPr>
            <a:lvl6pPr marL="2000250" indent="-171450" defTabSz="685800" eaLnBrk="0" fontAlgn="base" hangingPunct="0">
              <a:lnSpc>
                <a:spcPct val="90000"/>
              </a:lnSpc>
              <a:spcBef>
                <a:spcPts val="375"/>
              </a:spcBef>
              <a:spcAft>
                <a:spcPct val="0"/>
              </a:spcAft>
              <a:buFont typeface="Arial" pitchFamily="34" charset="0"/>
              <a:buChar char="•"/>
              <a:defRPr sz="1300">
                <a:solidFill>
                  <a:schemeClr val="tx1"/>
                </a:solidFill>
                <a:latin typeface="Calibri" pitchFamily="34" charset="0"/>
              </a:defRPr>
            </a:lvl6pPr>
            <a:lvl7pPr marL="2457450" indent="-171450" defTabSz="685800" eaLnBrk="0" fontAlgn="base" hangingPunct="0">
              <a:lnSpc>
                <a:spcPct val="90000"/>
              </a:lnSpc>
              <a:spcBef>
                <a:spcPts val="375"/>
              </a:spcBef>
              <a:spcAft>
                <a:spcPct val="0"/>
              </a:spcAft>
              <a:buFont typeface="Arial" pitchFamily="34" charset="0"/>
              <a:buChar char="•"/>
              <a:defRPr sz="1300">
                <a:solidFill>
                  <a:schemeClr val="tx1"/>
                </a:solidFill>
                <a:latin typeface="Calibri" pitchFamily="34" charset="0"/>
              </a:defRPr>
            </a:lvl7pPr>
            <a:lvl8pPr marL="2914650" indent="-171450" defTabSz="685800" eaLnBrk="0" fontAlgn="base" hangingPunct="0">
              <a:lnSpc>
                <a:spcPct val="90000"/>
              </a:lnSpc>
              <a:spcBef>
                <a:spcPts val="375"/>
              </a:spcBef>
              <a:spcAft>
                <a:spcPct val="0"/>
              </a:spcAft>
              <a:buFont typeface="Arial" pitchFamily="34" charset="0"/>
              <a:buChar char="•"/>
              <a:defRPr sz="1300">
                <a:solidFill>
                  <a:schemeClr val="tx1"/>
                </a:solidFill>
                <a:latin typeface="Calibri" pitchFamily="34" charset="0"/>
              </a:defRPr>
            </a:lvl8pPr>
            <a:lvl9pPr marL="3371850" indent="-171450" defTabSz="685800" eaLnBrk="0" fontAlgn="base" hangingPunct="0">
              <a:lnSpc>
                <a:spcPct val="90000"/>
              </a:lnSpc>
              <a:spcBef>
                <a:spcPts val="375"/>
              </a:spcBef>
              <a:spcAft>
                <a:spcPct val="0"/>
              </a:spcAft>
              <a:buFont typeface="Arial" pitchFamily="34" charset="0"/>
              <a:buChar char="•"/>
              <a:defRPr sz="1300">
                <a:solidFill>
                  <a:schemeClr val="tx1"/>
                </a:solidFill>
                <a:latin typeface="Calibri" pitchFamily="34" charset="0"/>
              </a:defRPr>
            </a:lvl9pPr>
          </a:lstStyle>
          <a:p>
            <a:pPr algn="ctr" eaLnBrk="1" hangingPunct="1">
              <a:spcBef>
                <a:spcPct val="0"/>
              </a:spcBef>
              <a:buFontTx/>
              <a:buNone/>
            </a:pPr>
            <a:r>
              <a:rPr lang="es-MX" altLang="es-CR" sz="3600" b="1">
                <a:latin typeface="Arial" pitchFamily="34" charset="0"/>
                <a:cs typeface="Arial" pitchFamily="34" charset="0"/>
              </a:rPr>
              <a:t>VEAN LOS SIGUIENTES PLATOS </a:t>
            </a:r>
            <a:br>
              <a:rPr lang="es-MX" altLang="es-CR" sz="3600" b="1">
                <a:latin typeface="Arial" pitchFamily="34" charset="0"/>
                <a:cs typeface="Arial" pitchFamily="34" charset="0"/>
              </a:rPr>
            </a:br>
            <a:r>
              <a:rPr lang="es-MX" altLang="es-CR" sz="3600" b="1">
                <a:latin typeface="Arial" pitchFamily="34" charset="0"/>
                <a:cs typeface="Arial" pitchFamily="34" charset="0"/>
              </a:rPr>
              <a:t>¿CUÁL ES EL CORRECTO? </a:t>
            </a:r>
            <a:br>
              <a:rPr lang="es-MX" altLang="es-CR" sz="3600" b="1">
                <a:latin typeface="Arial" pitchFamily="34" charset="0"/>
                <a:cs typeface="Arial" pitchFamily="34" charset="0"/>
              </a:rPr>
            </a:br>
            <a:endParaRPr lang="es-CR" altLang="es-CR" sz="3600" b="1">
              <a:latin typeface="Arial" pitchFamily="34" charset="0"/>
              <a:cs typeface="Arial" pitchFamily="34" charset="0"/>
            </a:endParaRPr>
          </a:p>
        </p:txBody>
      </p:sp>
      <p:sp>
        <p:nvSpPr>
          <p:cNvPr id="36868" name="Rectángulo 9"/>
          <p:cNvSpPr>
            <a:spLocks noChangeArrowheads="1"/>
          </p:cNvSpPr>
          <p:nvPr/>
        </p:nvSpPr>
        <p:spPr bwMode="auto">
          <a:xfrm>
            <a:off x="5222573" y="1689100"/>
            <a:ext cx="1690206" cy="377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es-ES" altLang="es-CR" sz="2000">
                <a:latin typeface="Arial" pitchFamily="34" charset="0"/>
                <a:cs typeface="Arial" pitchFamily="34" charset="0"/>
              </a:rPr>
              <a:t>EJEMPLO 4  </a:t>
            </a:r>
          </a:p>
        </p:txBody>
      </p:sp>
      <p:pic>
        <p:nvPicPr>
          <p:cNvPr id="14" name="Picture 8" descr="Voting Green Images, Stock Photos &amp; Vectors | Shutterstock"/>
          <p:cNvPicPr>
            <a:picLocks noChangeAspect="1" noChangeArrowheads="1"/>
          </p:cNvPicPr>
          <p:nvPr/>
        </p:nvPicPr>
        <p:blipFill>
          <a:blip r:embed="rId3">
            <a:clrChange>
              <a:clrFrom>
                <a:srgbClr val="F5F5F5"/>
              </a:clrFrom>
              <a:clrTo>
                <a:srgbClr val="F5F5F5">
                  <a:alpha val="0"/>
                </a:srgbClr>
              </a:clrTo>
            </a:clrChange>
            <a:extLst>
              <a:ext uri="{28A0092B-C50C-407E-A947-70E740481C1C}">
                <a14:useLocalDpi xmlns:a14="http://schemas.microsoft.com/office/drawing/2010/main" val="0"/>
              </a:ext>
            </a:extLst>
          </a:blip>
          <a:srcRect l="51489" r="8702" b="29863"/>
          <a:stretch>
            <a:fillRect/>
          </a:stretch>
        </p:blipFill>
        <p:spPr bwMode="auto">
          <a:xfrm>
            <a:off x="2439883" y="5365750"/>
            <a:ext cx="1610363" cy="117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 descr="Voting Green Images, Stock Photos &amp; Vectors | Shutterstock"/>
          <p:cNvPicPr>
            <a:picLocks noChangeAspect="1" noChangeArrowheads="1"/>
          </p:cNvPicPr>
          <p:nvPr/>
        </p:nvPicPr>
        <p:blipFill>
          <a:blip r:embed="rId4">
            <a:extLst>
              <a:ext uri="{28A0092B-C50C-407E-A947-70E740481C1C}">
                <a14:useLocalDpi xmlns:a14="http://schemas.microsoft.com/office/drawing/2010/main" val="0"/>
              </a:ext>
            </a:extLst>
          </a:blip>
          <a:srcRect l="10426" t="18900" r="56111" b="29393"/>
          <a:stretch>
            <a:fillRect/>
          </a:stretch>
        </p:blipFill>
        <p:spPr bwMode="auto">
          <a:xfrm>
            <a:off x="8443301" y="5810251"/>
            <a:ext cx="1206186"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1" name="Imagen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468309">
            <a:off x="6538797" y="2640013"/>
            <a:ext cx="2444114" cy="102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2" name="Picture 2" descr="🥇 【 Cómo Cocer Zanahorias en Microondas 】En Minuto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931892">
            <a:off x="1118342" y="2611380"/>
            <a:ext cx="2224087" cy="1582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3" name="Picture 4" descr="10 razones por las que debes comer chayote | CocinaDelirant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984157">
            <a:off x="1487630" y="3497263"/>
            <a:ext cx="2734021" cy="142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4" name="Picture 6" descr="cómo comer todos los granos de maíz de la mazorca"/>
          <p:cNvPicPr>
            <a:picLocks noChangeAspect="1" noChangeArrowheads="1"/>
          </p:cNvPicPr>
          <p:nvPr/>
        </p:nvPicPr>
        <p:blipFill>
          <a:blip r:embed="rId8">
            <a:extLst>
              <a:ext uri="{28A0092B-C50C-407E-A947-70E740481C1C}">
                <a14:useLocalDpi xmlns:a14="http://schemas.microsoft.com/office/drawing/2010/main" val="0"/>
              </a:ext>
            </a:extLst>
          </a:blip>
          <a:srcRect l="6047" t="8977" r="25826" b="6047"/>
          <a:stretch>
            <a:fillRect/>
          </a:stretch>
        </p:blipFill>
        <p:spPr bwMode="auto">
          <a:xfrm>
            <a:off x="6987413" y="3541713"/>
            <a:ext cx="1339502"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5" name="Imagen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74120" y="4064000"/>
            <a:ext cx="1396636"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6" name="Picture 4" descr="10 razones por las que debes comer chayote | CocinaDelirante"/>
          <p:cNvPicPr>
            <a:picLocks noChangeAspect="1" noChangeArrowheads="1"/>
          </p:cNvPicPr>
          <p:nvPr/>
        </p:nvPicPr>
        <p:blipFill>
          <a:blip r:embed="rId7">
            <a:extLst>
              <a:ext uri="{28A0092B-C50C-407E-A947-70E740481C1C}">
                <a14:useLocalDpi xmlns:a14="http://schemas.microsoft.com/office/drawing/2010/main" val="0"/>
              </a:ext>
            </a:extLst>
          </a:blip>
          <a:srcRect l="-2" r="52637" b="30940"/>
          <a:stretch>
            <a:fillRect/>
          </a:stretch>
        </p:blipFill>
        <p:spPr bwMode="auto">
          <a:xfrm rot="10566540">
            <a:off x="8949053" y="4002088"/>
            <a:ext cx="114905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 descr="🥇 【 Cómo Cocer Zanahorias en Microondas 】En Minuto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887685" y="4229100"/>
            <a:ext cx="1015735" cy="1028700"/>
          </a:xfrm>
          <a:prstGeom prst="rect">
            <a:avLst/>
          </a:prstGeom>
          <a:noFill/>
          <a:extLst>
            <a:ext uri="{909E8E84-426E-40DD-AFC4-6F175D3DCCD1}">
              <a14:hiddenFill xmlns:a14="http://schemas.microsoft.com/office/drawing/2010/main">
                <a:solidFill>
                  <a:srgbClr val="FFFFFF"/>
                </a:solidFill>
              </a14:hiddenFill>
            </a:ext>
          </a:extLst>
        </p:spPr>
      </p:pic>
      <p:pic>
        <p:nvPicPr>
          <p:cNvPr id="36878" name="irc_mi" descr="Resultado de imagen para tortillas">
            <a:hlinkClick r:id="rId11"/>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759797" y="3011489"/>
            <a:ext cx="1864297" cy="127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9" name="Picture 10" descr="Olla de carne | Recetas de Costa Rica"/>
          <p:cNvPicPr>
            <a:picLocks noChangeAspect="1" noChangeArrowheads="1"/>
          </p:cNvPicPr>
          <p:nvPr/>
        </p:nvPicPr>
        <p:blipFill>
          <a:blip r:embed="rId13">
            <a:extLst>
              <a:ext uri="{28A0092B-C50C-407E-A947-70E740481C1C}">
                <a14:useLocalDpi xmlns:a14="http://schemas.microsoft.com/office/drawing/2010/main" val="0"/>
              </a:ext>
            </a:extLst>
          </a:blip>
          <a:srcRect l="35863" t="18657" r="27219" b="26822"/>
          <a:stretch>
            <a:fillRect/>
          </a:stretch>
        </p:blipFill>
        <p:spPr bwMode="auto">
          <a:xfrm rot="-3665847">
            <a:off x="9744859" y="3520463"/>
            <a:ext cx="903287" cy="1390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0" name="Picture 1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4935858">
            <a:off x="8549182" y="2246239"/>
            <a:ext cx="1455737" cy="145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1" name="Picture 10" descr="Olla de carne | Recetas de Costa Rica"/>
          <p:cNvPicPr>
            <a:picLocks noChangeAspect="1" noChangeArrowheads="1"/>
          </p:cNvPicPr>
          <p:nvPr/>
        </p:nvPicPr>
        <p:blipFill>
          <a:blip r:embed="rId13">
            <a:extLst>
              <a:ext uri="{28A0092B-C50C-407E-A947-70E740481C1C}">
                <a14:useLocalDpi xmlns:a14="http://schemas.microsoft.com/office/drawing/2010/main" val="0"/>
              </a:ext>
            </a:extLst>
          </a:blip>
          <a:srcRect l="35863" t="18657" r="27219" b="26822"/>
          <a:stretch>
            <a:fillRect/>
          </a:stretch>
        </p:blipFill>
        <p:spPr bwMode="auto">
          <a:xfrm rot="-3665847">
            <a:off x="3753093" y="3812009"/>
            <a:ext cx="782638" cy="1204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2" name="Imagen 27"/>
          <p:cNvPicPr>
            <a:picLocks noChangeAspect="1" noChangeArrowheads="1"/>
          </p:cNvPicPr>
          <p:nvPr/>
        </p:nvPicPr>
        <p:blipFill>
          <a:blip r:embed="rId5">
            <a:extLst>
              <a:ext uri="{28A0092B-C50C-407E-A947-70E740481C1C}">
                <a14:useLocalDpi xmlns:a14="http://schemas.microsoft.com/office/drawing/2010/main" val="0"/>
              </a:ext>
            </a:extLst>
          </a:blip>
          <a:srcRect t="-2" r="49911" b="165"/>
          <a:stretch>
            <a:fillRect/>
          </a:stretch>
        </p:blipFill>
        <p:spPr bwMode="auto">
          <a:xfrm rot="4227470">
            <a:off x="3466626" y="2102002"/>
            <a:ext cx="777875" cy="1155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3" name="Picture 6" descr="cómo comer todos los granos de maíz de la mazorca"/>
          <p:cNvPicPr>
            <a:picLocks noChangeAspect="1" noChangeArrowheads="1"/>
          </p:cNvPicPr>
          <p:nvPr/>
        </p:nvPicPr>
        <p:blipFill>
          <a:blip r:embed="rId8">
            <a:extLst>
              <a:ext uri="{28A0092B-C50C-407E-A947-70E740481C1C}">
                <a14:useLocalDpi xmlns:a14="http://schemas.microsoft.com/office/drawing/2010/main" val="0"/>
              </a:ext>
            </a:extLst>
          </a:blip>
          <a:srcRect l="36002" t="8977" r="25826" b="48512"/>
          <a:stretch>
            <a:fillRect/>
          </a:stretch>
        </p:blipFill>
        <p:spPr bwMode="auto">
          <a:xfrm rot="-420570">
            <a:off x="3421760" y="3189288"/>
            <a:ext cx="958600" cy="60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4" name="Picture 16" descr="Del Campo Suave Tortillas De Maíz - 6 Pulgadas Ronda 1 Lb. B - $ 1,618.98  en Mercado Libre"/>
          <p:cNvPicPr>
            <a:picLocks noChangeAspect="1" noChangeArrowheads="1"/>
          </p:cNvPicPr>
          <p:nvPr/>
        </p:nvPicPr>
        <p:blipFill>
          <a:blip r:embed="rId15">
            <a:extLst>
              <a:ext uri="{28A0092B-C50C-407E-A947-70E740481C1C}">
                <a14:useLocalDpi xmlns:a14="http://schemas.microsoft.com/office/drawing/2010/main" val="0"/>
              </a:ext>
            </a:extLst>
          </a:blip>
          <a:srcRect t="12099" r="54550"/>
          <a:stretch>
            <a:fillRect/>
          </a:stretch>
        </p:blipFill>
        <p:spPr bwMode="auto">
          <a:xfrm>
            <a:off x="4126425" y="2909888"/>
            <a:ext cx="1094032" cy="102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5" name="Picture 18" descr="Boiled yam – Farm City"/>
          <p:cNvPicPr>
            <a:picLocks noChangeAspect="1" noChangeArrowheads="1"/>
          </p:cNvPicPr>
          <p:nvPr/>
        </p:nvPicPr>
        <p:blipFill>
          <a:blip r:embed="rId16">
            <a:extLst>
              <a:ext uri="{28A0092B-C50C-407E-A947-70E740481C1C}">
                <a14:useLocalDpi xmlns:a14="http://schemas.microsoft.com/office/drawing/2010/main" val="0"/>
              </a:ext>
            </a:extLst>
          </a:blip>
          <a:srcRect l="19157" t="-208" r="45313" b="60989"/>
          <a:stretch>
            <a:fillRect/>
          </a:stretch>
        </p:blipFill>
        <p:spPr bwMode="auto">
          <a:xfrm rot="-2853317">
            <a:off x="9265015" y="2712374"/>
            <a:ext cx="1020762" cy="996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6" name="Picture 6" descr="Resultado de imagen para ARROZ">
            <a:hlinkClick r:id="rId17"/>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rot="-1088589">
            <a:off x="9545798" y="2987675"/>
            <a:ext cx="1400868"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1560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80">
                                          <p:stCondLst>
                                            <p:cond delay="0"/>
                                          </p:stCondLst>
                                        </p:cTn>
                                        <p:tgtEl>
                                          <p:spTgt spid="14"/>
                                        </p:tgtEl>
                                      </p:cBhvr>
                                    </p:animEffect>
                                    <p:anim calcmode="lin" valueType="num">
                                      <p:cBhvr>
                                        <p:cTn id="8"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3" dur="26">
                                          <p:stCondLst>
                                            <p:cond delay="650"/>
                                          </p:stCondLst>
                                        </p:cTn>
                                        <p:tgtEl>
                                          <p:spTgt spid="14"/>
                                        </p:tgtEl>
                                      </p:cBhvr>
                                      <p:to x="100000" y="60000"/>
                                    </p:animScale>
                                    <p:animScale>
                                      <p:cBhvr>
                                        <p:cTn id="14" dur="166" decel="50000">
                                          <p:stCondLst>
                                            <p:cond delay="676"/>
                                          </p:stCondLst>
                                        </p:cTn>
                                        <p:tgtEl>
                                          <p:spTgt spid="14"/>
                                        </p:tgtEl>
                                      </p:cBhvr>
                                      <p:to x="100000" y="100000"/>
                                    </p:animScale>
                                    <p:animScale>
                                      <p:cBhvr>
                                        <p:cTn id="15" dur="26">
                                          <p:stCondLst>
                                            <p:cond delay="1312"/>
                                          </p:stCondLst>
                                        </p:cTn>
                                        <p:tgtEl>
                                          <p:spTgt spid="14"/>
                                        </p:tgtEl>
                                      </p:cBhvr>
                                      <p:to x="100000" y="80000"/>
                                    </p:animScale>
                                    <p:animScale>
                                      <p:cBhvr>
                                        <p:cTn id="16" dur="166" decel="50000">
                                          <p:stCondLst>
                                            <p:cond delay="1338"/>
                                          </p:stCondLst>
                                        </p:cTn>
                                        <p:tgtEl>
                                          <p:spTgt spid="14"/>
                                        </p:tgtEl>
                                      </p:cBhvr>
                                      <p:to x="100000" y="100000"/>
                                    </p:animScale>
                                    <p:animScale>
                                      <p:cBhvr>
                                        <p:cTn id="17" dur="26">
                                          <p:stCondLst>
                                            <p:cond delay="1642"/>
                                          </p:stCondLst>
                                        </p:cTn>
                                        <p:tgtEl>
                                          <p:spTgt spid="14"/>
                                        </p:tgtEl>
                                      </p:cBhvr>
                                      <p:to x="100000" y="90000"/>
                                    </p:animScale>
                                    <p:animScale>
                                      <p:cBhvr>
                                        <p:cTn id="18" dur="166" decel="50000">
                                          <p:stCondLst>
                                            <p:cond delay="1668"/>
                                          </p:stCondLst>
                                        </p:cTn>
                                        <p:tgtEl>
                                          <p:spTgt spid="14"/>
                                        </p:tgtEl>
                                      </p:cBhvr>
                                      <p:to x="100000" y="100000"/>
                                    </p:animScale>
                                    <p:animScale>
                                      <p:cBhvr>
                                        <p:cTn id="19" dur="26">
                                          <p:stCondLst>
                                            <p:cond delay="1808"/>
                                          </p:stCondLst>
                                        </p:cTn>
                                        <p:tgtEl>
                                          <p:spTgt spid="14"/>
                                        </p:tgtEl>
                                      </p:cBhvr>
                                      <p:to x="100000" y="95000"/>
                                    </p:animScale>
                                    <p:animScale>
                                      <p:cBhvr>
                                        <p:cTn id="20" dur="166" decel="50000">
                                          <p:stCondLst>
                                            <p:cond delay="1834"/>
                                          </p:stCondLst>
                                        </p:cTn>
                                        <p:tgtEl>
                                          <p:spTgt spid="14"/>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80">
                                          <p:stCondLst>
                                            <p:cond delay="0"/>
                                          </p:stCondLst>
                                        </p:cTn>
                                        <p:tgtEl>
                                          <p:spTgt spid="15"/>
                                        </p:tgtEl>
                                      </p:cBhvr>
                                    </p:animEffect>
                                    <p:anim calcmode="lin" valueType="num">
                                      <p:cBhvr>
                                        <p:cTn id="24"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29" dur="26">
                                          <p:stCondLst>
                                            <p:cond delay="650"/>
                                          </p:stCondLst>
                                        </p:cTn>
                                        <p:tgtEl>
                                          <p:spTgt spid="15"/>
                                        </p:tgtEl>
                                      </p:cBhvr>
                                      <p:to x="100000" y="60000"/>
                                    </p:animScale>
                                    <p:animScale>
                                      <p:cBhvr>
                                        <p:cTn id="30" dur="166" decel="50000">
                                          <p:stCondLst>
                                            <p:cond delay="676"/>
                                          </p:stCondLst>
                                        </p:cTn>
                                        <p:tgtEl>
                                          <p:spTgt spid="15"/>
                                        </p:tgtEl>
                                      </p:cBhvr>
                                      <p:to x="100000" y="100000"/>
                                    </p:animScale>
                                    <p:animScale>
                                      <p:cBhvr>
                                        <p:cTn id="31" dur="26">
                                          <p:stCondLst>
                                            <p:cond delay="1312"/>
                                          </p:stCondLst>
                                        </p:cTn>
                                        <p:tgtEl>
                                          <p:spTgt spid="15"/>
                                        </p:tgtEl>
                                      </p:cBhvr>
                                      <p:to x="100000" y="80000"/>
                                    </p:animScale>
                                    <p:animScale>
                                      <p:cBhvr>
                                        <p:cTn id="32" dur="166" decel="50000">
                                          <p:stCondLst>
                                            <p:cond delay="1338"/>
                                          </p:stCondLst>
                                        </p:cTn>
                                        <p:tgtEl>
                                          <p:spTgt spid="15"/>
                                        </p:tgtEl>
                                      </p:cBhvr>
                                      <p:to x="100000" y="100000"/>
                                    </p:animScale>
                                    <p:animScale>
                                      <p:cBhvr>
                                        <p:cTn id="33" dur="26">
                                          <p:stCondLst>
                                            <p:cond delay="1642"/>
                                          </p:stCondLst>
                                        </p:cTn>
                                        <p:tgtEl>
                                          <p:spTgt spid="15"/>
                                        </p:tgtEl>
                                      </p:cBhvr>
                                      <p:to x="100000" y="90000"/>
                                    </p:animScale>
                                    <p:animScale>
                                      <p:cBhvr>
                                        <p:cTn id="34" dur="166" decel="50000">
                                          <p:stCondLst>
                                            <p:cond delay="1668"/>
                                          </p:stCondLst>
                                        </p:cTn>
                                        <p:tgtEl>
                                          <p:spTgt spid="15"/>
                                        </p:tgtEl>
                                      </p:cBhvr>
                                      <p:to x="100000" y="100000"/>
                                    </p:animScale>
                                    <p:animScale>
                                      <p:cBhvr>
                                        <p:cTn id="35" dur="26">
                                          <p:stCondLst>
                                            <p:cond delay="1808"/>
                                          </p:stCondLst>
                                        </p:cTn>
                                        <p:tgtEl>
                                          <p:spTgt spid="15"/>
                                        </p:tgtEl>
                                      </p:cBhvr>
                                      <p:to x="100000" y="95000"/>
                                    </p:animScale>
                                    <p:animScale>
                                      <p:cBhvr>
                                        <p:cTn id="36"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Marcador de contenido 4"/>
          <p:cNvPicPr>
            <a:picLocks noGrp="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448346" y="1314450"/>
            <a:ext cx="7499513" cy="5105400"/>
          </a:xfrm>
        </p:spPr>
      </p:pic>
      <p:sp>
        <p:nvSpPr>
          <p:cNvPr id="37890" name="Título 1"/>
          <p:cNvSpPr>
            <a:spLocks noGrp="1" noChangeArrowheads="1"/>
          </p:cNvSpPr>
          <p:nvPr>
            <p:ph type="title"/>
          </p:nvPr>
        </p:nvSpPr>
        <p:spPr>
          <a:xfrm>
            <a:off x="672924" y="-182563"/>
            <a:ext cx="10512862" cy="1325563"/>
          </a:xfrm>
        </p:spPr>
        <p:txBody>
          <a:bodyPr/>
          <a:lstStyle/>
          <a:p>
            <a:pPr algn="ctr" eaLnBrk="1" hangingPunct="1"/>
            <a:r>
              <a:rPr lang="es-MX" altLang="es-CR" sz="3600" b="1">
                <a:latin typeface="Arial" pitchFamily="34" charset="0"/>
                <a:cs typeface="Arial" pitchFamily="34" charset="0"/>
              </a:rPr>
              <a:t>EN RESUMEN </a:t>
            </a:r>
            <a:endParaRPr lang="es-CR" altLang="es-CR" sz="3600" b="1">
              <a:latin typeface="Arial" pitchFamily="34" charset="0"/>
              <a:cs typeface="Arial" pitchFamily="34" charset="0"/>
            </a:endParaRPr>
          </a:p>
        </p:txBody>
      </p:sp>
      <p:pic>
        <p:nvPicPr>
          <p:cNvPr id="37891" name="Imagen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824" y="1190625"/>
            <a:ext cx="1747911"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Imagen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69671" y="1504950"/>
            <a:ext cx="2444114"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Picture 2" descr="Isoliertes glas wasser | Kostenlose Vekto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30678" t="14545" r="29469" b="20264"/>
          <a:stretch>
            <a:fillRect/>
          </a:stretch>
        </p:blipFill>
        <p:spPr bwMode="auto">
          <a:xfrm>
            <a:off x="1233697" y="3136900"/>
            <a:ext cx="1214650"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Imagen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66904" y="4322763"/>
            <a:ext cx="1743679"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5" name="Imagen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33696" y="5486400"/>
            <a:ext cx="2031471"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5784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4 Título"/>
          <p:cNvSpPr txBox="1">
            <a:spLocks noChangeArrowheads="1"/>
          </p:cNvSpPr>
          <p:nvPr/>
        </p:nvSpPr>
        <p:spPr bwMode="auto">
          <a:xfrm>
            <a:off x="19047" y="349250"/>
            <a:ext cx="1219094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lnSpc>
                <a:spcPct val="90000"/>
              </a:lnSpc>
              <a:spcBef>
                <a:spcPts val="750"/>
              </a:spcBef>
              <a:buFont typeface="Arial" pitchFamily="34" charset="0"/>
              <a:buChar char="•"/>
              <a:defRPr sz="2100">
                <a:solidFill>
                  <a:schemeClr val="tx1"/>
                </a:solidFill>
                <a:latin typeface="Calibri" pitchFamily="34" charset="0"/>
              </a:defRPr>
            </a:lvl1pPr>
            <a:lvl2pPr marL="514350" indent="-171450" defTabSz="685800">
              <a:lnSpc>
                <a:spcPct val="90000"/>
              </a:lnSpc>
              <a:spcBef>
                <a:spcPts val="375"/>
              </a:spcBef>
              <a:buFont typeface="Arial" pitchFamily="34" charset="0"/>
              <a:buChar char="•"/>
              <a:defRPr>
                <a:solidFill>
                  <a:schemeClr val="tx1"/>
                </a:solidFill>
                <a:latin typeface="Calibri" pitchFamily="34" charset="0"/>
              </a:defRPr>
            </a:lvl2pPr>
            <a:lvl3pPr marL="857250" indent="-171450" defTabSz="685800">
              <a:lnSpc>
                <a:spcPct val="90000"/>
              </a:lnSpc>
              <a:spcBef>
                <a:spcPts val="375"/>
              </a:spcBef>
              <a:buFont typeface="Arial" pitchFamily="34" charset="0"/>
              <a:buChar char="•"/>
              <a:defRPr sz="1500">
                <a:solidFill>
                  <a:schemeClr val="tx1"/>
                </a:solidFill>
                <a:latin typeface="Calibri" pitchFamily="34" charset="0"/>
              </a:defRPr>
            </a:lvl3pPr>
            <a:lvl4pPr marL="1200150" indent="-171450" defTabSz="685800">
              <a:lnSpc>
                <a:spcPct val="90000"/>
              </a:lnSpc>
              <a:spcBef>
                <a:spcPts val="375"/>
              </a:spcBef>
              <a:buFont typeface="Arial" pitchFamily="34" charset="0"/>
              <a:buChar char="•"/>
              <a:defRPr sz="1300">
                <a:solidFill>
                  <a:schemeClr val="tx1"/>
                </a:solidFill>
                <a:latin typeface="Calibri" pitchFamily="34" charset="0"/>
              </a:defRPr>
            </a:lvl4pPr>
            <a:lvl5pPr marL="1543050" indent="-171450" defTabSz="685800">
              <a:lnSpc>
                <a:spcPct val="90000"/>
              </a:lnSpc>
              <a:spcBef>
                <a:spcPts val="375"/>
              </a:spcBef>
              <a:buFont typeface="Arial" pitchFamily="34" charset="0"/>
              <a:buChar char="•"/>
              <a:defRPr sz="1300">
                <a:solidFill>
                  <a:schemeClr val="tx1"/>
                </a:solidFill>
                <a:latin typeface="Calibri" pitchFamily="34" charset="0"/>
              </a:defRPr>
            </a:lvl5pPr>
            <a:lvl6pPr marL="2000250" indent="-171450" defTabSz="685800" eaLnBrk="0" fontAlgn="base" hangingPunct="0">
              <a:lnSpc>
                <a:spcPct val="90000"/>
              </a:lnSpc>
              <a:spcBef>
                <a:spcPts val="375"/>
              </a:spcBef>
              <a:spcAft>
                <a:spcPct val="0"/>
              </a:spcAft>
              <a:buFont typeface="Arial" pitchFamily="34" charset="0"/>
              <a:buChar char="•"/>
              <a:defRPr sz="1300">
                <a:solidFill>
                  <a:schemeClr val="tx1"/>
                </a:solidFill>
                <a:latin typeface="Calibri" pitchFamily="34" charset="0"/>
              </a:defRPr>
            </a:lvl6pPr>
            <a:lvl7pPr marL="2457450" indent="-171450" defTabSz="685800" eaLnBrk="0" fontAlgn="base" hangingPunct="0">
              <a:lnSpc>
                <a:spcPct val="90000"/>
              </a:lnSpc>
              <a:spcBef>
                <a:spcPts val="375"/>
              </a:spcBef>
              <a:spcAft>
                <a:spcPct val="0"/>
              </a:spcAft>
              <a:buFont typeface="Arial" pitchFamily="34" charset="0"/>
              <a:buChar char="•"/>
              <a:defRPr sz="1300">
                <a:solidFill>
                  <a:schemeClr val="tx1"/>
                </a:solidFill>
                <a:latin typeface="Calibri" pitchFamily="34" charset="0"/>
              </a:defRPr>
            </a:lvl7pPr>
            <a:lvl8pPr marL="2914650" indent="-171450" defTabSz="685800" eaLnBrk="0" fontAlgn="base" hangingPunct="0">
              <a:lnSpc>
                <a:spcPct val="90000"/>
              </a:lnSpc>
              <a:spcBef>
                <a:spcPts val="375"/>
              </a:spcBef>
              <a:spcAft>
                <a:spcPct val="0"/>
              </a:spcAft>
              <a:buFont typeface="Arial" pitchFamily="34" charset="0"/>
              <a:buChar char="•"/>
              <a:defRPr sz="1300">
                <a:solidFill>
                  <a:schemeClr val="tx1"/>
                </a:solidFill>
                <a:latin typeface="Calibri" pitchFamily="34" charset="0"/>
              </a:defRPr>
            </a:lvl8pPr>
            <a:lvl9pPr marL="3371850" indent="-171450" defTabSz="685800" eaLnBrk="0" fontAlgn="base" hangingPunct="0">
              <a:lnSpc>
                <a:spcPct val="90000"/>
              </a:lnSpc>
              <a:spcBef>
                <a:spcPts val="375"/>
              </a:spcBef>
              <a:spcAft>
                <a:spcPct val="0"/>
              </a:spcAft>
              <a:buFont typeface="Arial" pitchFamily="34" charset="0"/>
              <a:buChar char="•"/>
              <a:defRPr sz="1300">
                <a:solidFill>
                  <a:schemeClr val="tx1"/>
                </a:solidFill>
                <a:latin typeface="Calibri" pitchFamily="34" charset="0"/>
              </a:defRPr>
            </a:lvl9pPr>
          </a:lstStyle>
          <a:p>
            <a:pPr algn="ctr" eaLnBrk="1" hangingPunct="1">
              <a:spcBef>
                <a:spcPct val="0"/>
              </a:spcBef>
              <a:buFontTx/>
              <a:buNone/>
            </a:pPr>
            <a:r>
              <a:rPr lang="es-MX" altLang="es-ES" sz="3600" b="1">
                <a:latin typeface="Arial" pitchFamily="34" charset="0"/>
                <a:ea typeface="Adobe Gothic Std B"/>
                <a:cs typeface="Arial" pitchFamily="34" charset="0"/>
              </a:rPr>
              <a:t>DISFRUTEMOS DE UNA BUENA ALIMENTACIÓN EN FAMILIA </a:t>
            </a:r>
            <a:endParaRPr lang="es-CR" altLang="es-ES" sz="3600" b="1">
              <a:latin typeface="Arial" pitchFamily="34" charset="0"/>
              <a:ea typeface="Adobe Gothic Std B"/>
              <a:cs typeface="Arial" pitchFamily="34" charset="0"/>
            </a:endParaRPr>
          </a:p>
        </p:txBody>
      </p:sp>
      <p:pic>
        <p:nvPicPr>
          <p:cNvPr id="38914" name="Imagen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8438" y="1989138"/>
            <a:ext cx="7871949" cy="344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4829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1773932" y="1988840"/>
            <a:ext cx="5760640" cy="3960440"/>
          </a:xfrm>
          <a:prstGeom prst="rect">
            <a:avLst/>
          </a:prstGeom>
        </p:spPr>
      </p:pic>
    </p:spTree>
    <p:extLst>
      <p:ext uri="{BB962C8B-B14F-4D97-AF65-F5344CB8AC3E}">
        <p14:creationId xmlns:p14="http://schemas.microsoft.com/office/powerpoint/2010/main" val="1432964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557908" y="332656"/>
            <a:ext cx="9144000" cy="1144556"/>
          </a:xfrm>
        </p:spPr>
        <p:txBody>
          <a:bodyPr>
            <a:noAutofit/>
          </a:bodyPr>
          <a:lstStyle/>
          <a:p>
            <a:pPr algn="ctr"/>
            <a:r>
              <a:rPr lang="es-CR" sz="4800" dirty="0">
                <a:latin typeface="Arial" panose="020B0604020202020204" pitchFamily="34" charset="0"/>
                <a:cs typeface="Arial" panose="020B0604020202020204" pitchFamily="34" charset="0"/>
              </a:rPr>
              <a:t>Círculo de la Alimentación Saludable</a:t>
            </a:r>
          </a:p>
        </p:txBody>
      </p:sp>
      <p:pic>
        <p:nvPicPr>
          <p:cNvPr id="1026" name="Picture 2" descr="Resultado de imagen para circulo de la alimentacion saludable costa rica"/>
          <p:cNvPicPr>
            <a:picLocks noChangeAspect="1" noChangeArrowheads="1"/>
          </p:cNvPicPr>
          <p:nvPr/>
        </p:nvPicPr>
        <p:blipFill>
          <a:blip r:embed="rId2" cstate="print"/>
          <a:srcRect/>
          <a:stretch>
            <a:fillRect/>
          </a:stretch>
        </p:blipFill>
        <p:spPr bwMode="auto">
          <a:xfrm>
            <a:off x="2494012" y="1844824"/>
            <a:ext cx="7790782" cy="4865103"/>
          </a:xfrm>
          <a:prstGeom prst="rect">
            <a:avLst/>
          </a:prstGeom>
          <a:noFill/>
        </p:spPr>
      </p:pic>
    </p:spTree>
    <p:extLst>
      <p:ext uri="{BB962C8B-B14F-4D97-AF65-F5344CB8AC3E}">
        <p14:creationId xmlns:p14="http://schemas.microsoft.com/office/powerpoint/2010/main" val="2502998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solidFill>
            <a:srgbClr val="996633"/>
          </a:solidFill>
        </p:spPr>
        <p:txBody>
          <a:bodyPr/>
          <a:lstStyle/>
          <a:p>
            <a:pPr algn="ctr"/>
            <a:r>
              <a:rPr lang="es-CR" sz="5400" dirty="0">
                <a:solidFill>
                  <a:schemeClr val="bg1"/>
                </a:solidFill>
                <a:latin typeface="Arial" panose="020B0604020202020204" pitchFamily="34" charset="0"/>
                <a:cs typeface="Arial" panose="020B0604020202020204" pitchFamily="34" charset="0"/>
              </a:rPr>
              <a:t>Harinas</a:t>
            </a:r>
            <a:r>
              <a:rPr lang="es-CR" dirty="0">
                <a:latin typeface="Bernard MT Condensed" pitchFamily="18" charset="0"/>
              </a:rPr>
              <a:t> </a:t>
            </a:r>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2542094439"/>
              </p:ext>
            </p:extLst>
          </p:nvPr>
        </p:nvGraphicFramePr>
        <p:xfrm>
          <a:off x="3430116" y="2654255"/>
          <a:ext cx="5040560" cy="38884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ángulo 2"/>
          <p:cNvSpPr/>
          <p:nvPr/>
        </p:nvSpPr>
        <p:spPr>
          <a:xfrm>
            <a:off x="2603714" y="1772816"/>
            <a:ext cx="6981398" cy="461665"/>
          </a:xfrm>
          <a:prstGeom prst="rect">
            <a:avLst/>
          </a:prstGeom>
        </p:spPr>
        <p:txBody>
          <a:bodyPr wrap="none">
            <a:spAutoFit/>
          </a:bodyPr>
          <a:lstStyle/>
          <a:p>
            <a:pPr algn="ctr"/>
            <a:r>
              <a:rPr lang="es-CR" sz="2400" dirty="0">
                <a:latin typeface="Arial" panose="020B0604020202020204" pitchFamily="34" charset="0"/>
                <a:cs typeface="Arial" panose="020B0604020202020204" pitchFamily="34" charset="0"/>
              </a:rPr>
              <a:t>Son la principal fuente de energía y lo conforman:</a:t>
            </a:r>
          </a:p>
        </p:txBody>
      </p:sp>
    </p:spTree>
    <p:extLst>
      <p:ext uri="{BB962C8B-B14F-4D97-AF65-F5344CB8AC3E}">
        <p14:creationId xmlns:p14="http://schemas.microsoft.com/office/powerpoint/2010/main" val="2725271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solidFill>
            <a:srgbClr val="996633"/>
          </a:solidFill>
        </p:spPr>
        <p:txBody>
          <a:bodyPr>
            <a:normAutofit/>
          </a:bodyPr>
          <a:lstStyle/>
          <a:p>
            <a:pPr algn="l"/>
            <a:r>
              <a:rPr lang="es-CR" sz="5400" dirty="0">
                <a:solidFill>
                  <a:schemeClr val="bg1"/>
                </a:solidFill>
                <a:latin typeface="Arial" panose="020B0604020202020204" pitchFamily="34" charset="0"/>
                <a:cs typeface="Arial" panose="020B0604020202020204" pitchFamily="34" charset="0"/>
              </a:rPr>
              <a:t>1. Cereales </a:t>
            </a:r>
            <a:r>
              <a:rPr lang="es-CR" sz="5400" dirty="0">
                <a:latin typeface="Arial" panose="020B0604020202020204" pitchFamily="34" charset="0"/>
                <a:cs typeface="Arial" panose="020B0604020202020204" pitchFamily="34" charset="0"/>
              </a:rPr>
              <a:t> </a:t>
            </a:r>
          </a:p>
        </p:txBody>
      </p:sp>
      <p:sp>
        <p:nvSpPr>
          <p:cNvPr id="6" name="5 Marcador de contenido"/>
          <p:cNvSpPr>
            <a:spLocks noGrp="1"/>
          </p:cNvSpPr>
          <p:nvPr>
            <p:ph idx="1"/>
          </p:nvPr>
        </p:nvSpPr>
        <p:spPr>
          <a:xfrm>
            <a:off x="1341884" y="2018251"/>
            <a:ext cx="8363272" cy="2448272"/>
          </a:xfrm>
        </p:spPr>
        <p:txBody>
          <a:bodyPr>
            <a:normAutofit fontScale="47500" lnSpcReduction="20000"/>
          </a:bodyPr>
          <a:lstStyle/>
          <a:p>
            <a:pPr>
              <a:buNone/>
            </a:pPr>
            <a:r>
              <a:rPr lang="es-CR" sz="5100" dirty="0">
                <a:latin typeface="Arial" panose="020B0604020202020204" pitchFamily="34" charset="0"/>
                <a:cs typeface="Arial" panose="020B0604020202020204" pitchFamily="34" charset="0"/>
              </a:rPr>
              <a:t>Importante: preferir los integrales, </a:t>
            </a:r>
            <a:r>
              <a:rPr lang="es-CR" sz="5100" dirty="0" err="1">
                <a:latin typeface="Arial" panose="020B0604020202020204" pitchFamily="34" charset="0"/>
                <a:cs typeface="Arial" panose="020B0604020202020204" pitchFamily="34" charset="0"/>
              </a:rPr>
              <a:t>ej</a:t>
            </a:r>
            <a:r>
              <a:rPr lang="es-CR" sz="5100" dirty="0">
                <a:latin typeface="Arial" panose="020B0604020202020204" pitchFamily="34" charset="0"/>
                <a:cs typeface="Arial" panose="020B0604020202020204" pitchFamily="34" charset="0"/>
              </a:rPr>
              <a:t>:</a:t>
            </a:r>
          </a:p>
          <a:p>
            <a:pPr>
              <a:buFont typeface="Wingdings" pitchFamily="2" charset="2"/>
              <a:buChar char="ü"/>
            </a:pPr>
            <a:r>
              <a:rPr lang="es-CR" sz="5100" dirty="0">
                <a:latin typeface="Arial" panose="020B0604020202020204" pitchFamily="34" charset="0"/>
                <a:cs typeface="Arial" panose="020B0604020202020204" pitchFamily="34" charset="0"/>
              </a:rPr>
              <a:t>Galletas integrales (soda integral, María integral, club integral).</a:t>
            </a:r>
          </a:p>
          <a:p>
            <a:pPr>
              <a:buFont typeface="Wingdings" pitchFamily="2" charset="2"/>
              <a:buChar char="ü"/>
            </a:pPr>
            <a:r>
              <a:rPr lang="es-CR" sz="5100" dirty="0">
                <a:latin typeface="Arial" panose="020B0604020202020204" pitchFamily="34" charset="0"/>
                <a:cs typeface="Arial" panose="020B0604020202020204" pitchFamily="34" charset="0"/>
              </a:rPr>
              <a:t>Cambiar el pan blanco por </a:t>
            </a:r>
            <a:r>
              <a:rPr lang="es-CR" sz="5100" b="1" dirty="0">
                <a:latin typeface="Arial" panose="020B0604020202020204" pitchFamily="34" charset="0"/>
                <a:cs typeface="Arial" panose="020B0604020202020204" pitchFamily="34" charset="0"/>
              </a:rPr>
              <a:t>PAN CUADRADO INTEGRAL</a:t>
            </a:r>
            <a:r>
              <a:rPr lang="es-CR" sz="5100" dirty="0">
                <a:latin typeface="Arial" panose="020B0604020202020204" pitchFamily="34" charset="0"/>
                <a:cs typeface="Arial" panose="020B0604020202020204" pitchFamily="34" charset="0"/>
              </a:rPr>
              <a:t>.</a:t>
            </a:r>
          </a:p>
          <a:p>
            <a:pPr>
              <a:buFont typeface="Wingdings" pitchFamily="2" charset="2"/>
              <a:buChar char="ü"/>
            </a:pPr>
            <a:r>
              <a:rPr lang="es-CR" sz="5100" dirty="0">
                <a:latin typeface="Arial" panose="020B0604020202020204" pitchFamily="34" charset="0"/>
                <a:cs typeface="Arial" panose="020B0604020202020204" pitchFamily="34" charset="0"/>
              </a:rPr>
              <a:t>Pasta integral: </a:t>
            </a:r>
            <a:r>
              <a:rPr lang="es-CR" sz="5100" dirty="0" err="1">
                <a:latin typeface="Arial" panose="020B0604020202020204" pitchFamily="34" charset="0"/>
                <a:cs typeface="Arial" panose="020B0604020202020204" pitchFamily="34" charset="0"/>
              </a:rPr>
              <a:t>espaguetti</a:t>
            </a:r>
            <a:r>
              <a:rPr lang="es-CR" sz="5100" dirty="0">
                <a:latin typeface="Arial" panose="020B0604020202020204" pitchFamily="34" charset="0"/>
                <a:cs typeface="Arial" panose="020B0604020202020204" pitchFamily="34" charset="0"/>
              </a:rPr>
              <a:t>, tornillitos, caracolitos, etc. Integral</a:t>
            </a:r>
            <a:r>
              <a:rPr lang="es-CR" sz="5100" dirty="0">
                <a:latin typeface="Cambria" pitchFamily="18" charset="0"/>
              </a:rPr>
              <a:t>.</a:t>
            </a:r>
          </a:p>
          <a:p>
            <a:pPr>
              <a:buFont typeface="Wingdings" pitchFamily="2" charset="2"/>
              <a:buChar char="ü"/>
            </a:pPr>
            <a:endParaRPr lang="es-CR" dirty="0">
              <a:latin typeface="Cambria" pitchFamily="18" charset="0"/>
            </a:endParaRPr>
          </a:p>
          <a:p>
            <a:endParaRPr lang="es-CR" dirty="0"/>
          </a:p>
        </p:txBody>
      </p:sp>
      <p:pic>
        <p:nvPicPr>
          <p:cNvPr id="1026" name="Picture 2" descr="Resultado de imagen para CEREALES"/>
          <p:cNvPicPr>
            <a:picLocks noChangeAspect="1" noChangeArrowheads="1"/>
          </p:cNvPicPr>
          <p:nvPr/>
        </p:nvPicPr>
        <p:blipFill>
          <a:blip r:embed="rId2" cstate="print"/>
          <a:srcRect/>
          <a:stretch>
            <a:fillRect/>
          </a:stretch>
        </p:blipFill>
        <p:spPr bwMode="auto">
          <a:xfrm>
            <a:off x="3142084" y="4437112"/>
            <a:ext cx="4158138" cy="2265861"/>
          </a:xfrm>
          <a:prstGeom prst="rect">
            <a:avLst/>
          </a:prstGeom>
          <a:noFill/>
        </p:spPr>
      </p:pic>
      <p:pic>
        <p:nvPicPr>
          <p:cNvPr id="1028" name="Picture 4" descr="Resultado de imagen para CEREALES"/>
          <p:cNvPicPr>
            <a:picLocks noChangeAspect="1" noChangeArrowheads="1"/>
          </p:cNvPicPr>
          <p:nvPr/>
        </p:nvPicPr>
        <p:blipFill>
          <a:blip r:embed="rId3" cstate="print"/>
          <a:srcRect/>
          <a:stretch>
            <a:fillRect/>
          </a:stretch>
        </p:blipFill>
        <p:spPr bwMode="auto">
          <a:xfrm>
            <a:off x="7936708" y="0"/>
            <a:ext cx="2729704" cy="1988840"/>
          </a:xfrm>
          <a:prstGeom prst="rect">
            <a:avLst/>
          </a:prstGeom>
          <a:ln>
            <a:noFill/>
          </a:ln>
          <a:effectLst>
            <a:softEdge rad="112500"/>
          </a:effectLst>
        </p:spPr>
      </p:pic>
    </p:spTree>
    <p:extLst>
      <p:ext uri="{BB962C8B-B14F-4D97-AF65-F5344CB8AC3E}">
        <p14:creationId xmlns:p14="http://schemas.microsoft.com/office/powerpoint/2010/main" val="607202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solidFill>
            <a:srgbClr val="996633"/>
          </a:solidFill>
        </p:spPr>
        <p:txBody>
          <a:bodyPr>
            <a:normAutofit/>
          </a:bodyPr>
          <a:lstStyle/>
          <a:p>
            <a:pPr algn="l"/>
            <a:r>
              <a:rPr lang="es-CR" sz="5400" dirty="0">
                <a:solidFill>
                  <a:schemeClr val="bg1"/>
                </a:solidFill>
                <a:latin typeface="Arial" panose="020B0604020202020204" pitchFamily="34" charset="0"/>
                <a:cs typeface="Arial" panose="020B0604020202020204" pitchFamily="34" charset="0"/>
              </a:rPr>
              <a:t>2. Leguminosas</a:t>
            </a:r>
            <a:r>
              <a:rPr lang="es-CR" sz="5400" dirty="0">
                <a:latin typeface="Arial" panose="020B0604020202020204" pitchFamily="34" charset="0"/>
                <a:cs typeface="Arial" panose="020B0604020202020204" pitchFamily="34" charset="0"/>
              </a:rPr>
              <a:t> </a:t>
            </a:r>
          </a:p>
        </p:txBody>
      </p:sp>
      <p:sp>
        <p:nvSpPr>
          <p:cNvPr id="6" name="5 Marcador de contenido"/>
          <p:cNvSpPr>
            <a:spLocks noGrp="1"/>
          </p:cNvSpPr>
          <p:nvPr>
            <p:ph idx="1"/>
          </p:nvPr>
        </p:nvSpPr>
        <p:spPr>
          <a:xfrm>
            <a:off x="1917948" y="1772816"/>
            <a:ext cx="8363272" cy="2376264"/>
          </a:xfrm>
        </p:spPr>
        <p:txBody>
          <a:bodyPr>
            <a:normAutofit fontScale="92500" lnSpcReduction="10000"/>
          </a:bodyPr>
          <a:lstStyle/>
          <a:p>
            <a:pPr algn="just">
              <a:buNone/>
            </a:pPr>
            <a:r>
              <a:rPr lang="es-CR" sz="2600" dirty="0">
                <a:latin typeface="Arial" panose="020B0604020202020204" pitchFamily="34" charset="0"/>
                <a:cs typeface="Arial" panose="020B0604020202020204" pitchFamily="34" charset="0"/>
              </a:rPr>
              <a:t>Importante: </a:t>
            </a:r>
          </a:p>
          <a:p>
            <a:pPr algn="just">
              <a:buFont typeface="Wingdings" pitchFamily="2" charset="2"/>
              <a:buChar char="ü"/>
            </a:pPr>
            <a:r>
              <a:rPr lang="es-CR" sz="2600" dirty="0">
                <a:latin typeface="Arial" panose="020B0604020202020204" pitchFamily="34" charset="0"/>
                <a:cs typeface="Arial" panose="020B0604020202020204" pitchFamily="34" charset="0"/>
              </a:rPr>
              <a:t>Incluirlos siempre en almuerzo y cena, inclusive en el desayuno </a:t>
            </a:r>
            <a:r>
              <a:rPr lang="es-CR" sz="2600" dirty="0" err="1">
                <a:latin typeface="Arial" panose="020B0604020202020204" pitchFamily="34" charset="0"/>
                <a:cs typeface="Arial" panose="020B0604020202020204" pitchFamily="34" charset="0"/>
              </a:rPr>
              <a:t>ej</a:t>
            </a:r>
            <a:r>
              <a:rPr lang="es-CR" sz="2600" dirty="0">
                <a:latin typeface="Arial" panose="020B0604020202020204" pitchFamily="34" charset="0"/>
                <a:cs typeface="Arial" panose="020B0604020202020204" pitchFamily="34" charset="0"/>
              </a:rPr>
              <a:t>: gallo pinto o frijoles majados con tortilla.</a:t>
            </a:r>
          </a:p>
          <a:p>
            <a:pPr algn="just">
              <a:buFont typeface="Wingdings" pitchFamily="2" charset="2"/>
              <a:buChar char="ü"/>
            </a:pPr>
            <a:r>
              <a:rPr lang="es-CR" sz="2600" dirty="0">
                <a:latin typeface="Arial" panose="020B0604020202020204" pitchFamily="34" charset="0"/>
                <a:cs typeface="Arial" panose="020B0604020202020204" pitchFamily="34" charset="0"/>
              </a:rPr>
              <a:t>Aportan muchos nutrientes: fibra, hierro, fósforo, vitaminas del complejo B y proteínas (mezclarlas con cereales).</a:t>
            </a:r>
          </a:p>
          <a:p>
            <a:pPr>
              <a:buFont typeface="Wingdings" pitchFamily="2" charset="2"/>
              <a:buChar char="ü"/>
            </a:pPr>
            <a:endParaRPr lang="es-CR" dirty="0"/>
          </a:p>
          <a:p>
            <a:endParaRPr lang="es-CR" dirty="0"/>
          </a:p>
        </p:txBody>
      </p:sp>
      <p:pic>
        <p:nvPicPr>
          <p:cNvPr id="25602" name="Picture 2" descr="Resultado de imagen para leguminosas"/>
          <p:cNvPicPr>
            <a:picLocks noChangeAspect="1" noChangeArrowheads="1"/>
          </p:cNvPicPr>
          <p:nvPr/>
        </p:nvPicPr>
        <p:blipFill>
          <a:blip r:embed="rId2" cstate="print"/>
          <a:srcRect/>
          <a:stretch>
            <a:fillRect/>
          </a:stretch>
        </p:blipFill>
        <p:spPr bwMode="auto">
          <a:xfrm>
            <a:off x="6924998" y="189723"/>
            <a:ext cx="3741415" cy="1496566"/>
          </a:xfrm>
          <a:prstGeom prst="rect">
            <a:avLst/>
          </a:prstGeom>
          <a:noFill/>
        </p:spPr>
      </p:pic>
      <p:pic>
        <p:nvPicPr>
          <p:cNvPr id="25604" name="Picture 4" descr="Resultado de imagen para leguminosas"/>
          <p:cNvPicPr>
            <a:picLocks noChangeAspect="1" noChangeArrowheads="1"/>
          </p:cNvPicPr>
          <p:nvPr/>
        </p:nvPicPr>
        <p:blipFill>
          <a:blip r:embed="rId3" cstate="print"/>
          <a:srcRect/>
          <a:stretch>
            <a:fillRect/>
          </a:stretch>
        </p:blipFill>
        <p:spPr bwMode="auto">
          <a:xfrm>
            <a:off x="4438228" y="4355702"/>
            <a:ext cx="3750390" cy="2385666"/>
          </a:xfrm>
          <a:prstGeom prst="rect">
            <a:avLst/>
          </a:prstGeom>
          <a:noFill/>
        </p:spPr>
      </p:pic>
    </p:spTree>
    <p:extLst>
      <p:ext uri="{BB962C8B-B14F-4D97-AF65-F5344CB8AC3E}">
        <p14:creationId xmlns:p14="http://schemas.microsoft.com/office/powerpoint/2010/main" val="1429942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527584" y="178275"/>
            <a:ext cx="9144000" cy="1144556"/>
          </a:xfrm>
          <a:solidFill>
            <a:srgbClr val="996633"/>
          </a:solidFill>
        </p:spPr>
        <p:txBody>
          <a:bodyPr>
            <a:normAutofit/>
          </a:bodyPr>
          <a:lstStyle/>
          <a:p>
            <a:pPr algn="l"/>
            <a:r>
              <a:rPr lang="es-CR" sz="5400" dirty="0">
                <a:solidFill>
                  <a:schemeClr val="bg1"/>
                </a:solidFill>
                <a:latin typeface="Arial" panose="020B0604020202020204" pitchFamily="34" charset="0"/>
                <a:cs typeface="Arial" panose="020B0604020202020204" pitchFamily="34" charset="0"/>
              </a:rPr>
              <a:t>3. Verduras harinosas </a:t>
            </a:r>
            <a:r>
              <a:rPr lang="es-CR" sz="5400" dirty="0">
                <a:latin typeface="Arial" panose="020B0604020202020204" pitchFamily="34" charset="0"/>
                <a:cs typeface="Arial" panose="020B0604020202020204" pitchFamily="34" charset="0"/>
              </a:rPr>
              <a:t> </a:t>
            </a:r>
          </a:p>
        </p:txBody>
      </p:sp>
      <p:sp>
        <p:nvSpPr>
          <p:cNvPr id="6" name="5 Marcador de contenido"/>
          <p:cNvSpPr>
            <a:spLocks noGrp="1"/>
          </p:cNvSpPr>
          <p:nvPr>
            <p:ph idx="1"/>
          </p:nvPr>
        </p:nvSpPr>
        <p:spPr>
          <a:xfrm>
            <a:off x="1917948" y="1628800"/>
            <a:ext cx="8363272" cy="1612776"/>
          </a:xfrm>
        </p:spPr>
        <p:txBody>
          <a:bodyPr>
            <a:normAutofit/>
          </a:bodyPr>
          <a:lstStyle/>
          <a:p>
            <a:pPr>
              <a:buNone/>
            </a:pPr>
            <a:endParaRPr lang="es-CR" dirty="0"/>
          </a:p>
          <a:p>
            <a:endParaRPr lang="es-CR" dirty="0"/>
          </a:p>
        </p:txBody>
      </p:sp>
      <p:sp>
        <p:nvSpPr>
          <p:cNvPr id="26626" name="AutoShape 2" descr="Resultado de imagen para verduras harinosas"/>
          <p:cNvSpPr>
            <a:spLocks noChangeAspect="1" noChangeArrowheads="1"/>
          </p:cNvSpPr>
          <p:nvPr/>
        </p:nvSpPr>
        <p:spPr bwMode="auto">
          <a:xfrm>
            <a:off x="1677987"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CR"/>
          </a:p>
        </p:txBody>
      </p:sp>
      <p:pic>
        <p:nvPicPr>
          <p:cNvPr id="26628" name="Picture 4" descr="Resultado de imagen para verduras harinosas"/>
          <p:cNvPicPr>
            <a:picLocks noChangeAspect="1" noChangeArrowheads="1"/>
          </p:cNvPicPr>
          <p:nvPr/>
        </p:nvPicPr>
        <p:blipFill>
          <a:blip r:embed="rId2" cstate="print"/>
          <a:srcRect/>
          <a:stretch>
            <a:fillRect/>
          </a:stretch>
        </p:blipFill>
        <p:spPr bwMode="auto">
          <a:xfrm>
            <a:off x="2133973" y="1844824"/>
            <a:ext cx="3455695" cy="2448272"/>
          </a:xfrm>
          <a:prstGeom prst="rect">
            <a:avLst/>
          </a:prstGeom>
          <a:noFill/>
        </p:spPr>
      </p:pic>
      <p:sp>
        <p:nvSpPr>
          <p:cNvPr id="26630" name="AutoShape 6" descr="Resultado de imagen para platano verde"/>
          <p:cNvSpPr>
            <a:spLocks noChangeAspect="1" noChangeArrowheads="1"/>
          </p:cNvSpPr>
          <p:nvPr/>
        </p:nvSpPr>
        <p:spPr bwMode="auto">
          <a:xfrm>
            <a:off x="1677987"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CR"/>
          </a:p>
        </p:txBody>
      </p:sp>
      <p:pic>
        <p:nvPicPr>
          <p:cNvPr id="26632" name="Picture 8" descr="Resultado de imagen para platano verde"/>
          <p:cNvPicPr>
            <a:picLocks noChangeAspect="1" noChangeArrowheads="1"/>
          </p:cNvPicPr>
          <p:nvPr/>
        </p:nvPicPr>
        <p:blipFill>
          <a:blip r:embed="rId3" cstate="print"/>
          <a:srcRect/>
          <a:stretch>
            <a:fillRect/>
          </a:stretch>
        </p:blipFill>
        <p:spPr bwMode="auto">
          <a:xfrm>
            <a:off x="5878389" y="1484784"/>
            <a:ext cx="4021217" cy="2664296"/>
          </a:xfrm>
          <a:prstGeom prst="rect">
            <a:avLst/>
          </a:prstGeom>
          <a:noFill/>
        </p:spPr>
      </p:pic>
      <p:pic>
        <p:nvPicPr>
          <p:cNvPr id="26634" name="Picture 10" descr="Resultado de imagen para yuca"/>
          <p:cNvPicPr>
            <a:picLocks noChangeAspect="1" noChangeArrowheads="1"/>
          </p:cNvPicPr>
          <p:nvPr/>
        </p:nvPicPr>
        <p:blipFill>
          <a:blip r:embed="rId4" cstate="print"/>
          <a:srcRect/>
          <a:stretch>
            <a:fillRect/>
          </a:stretch>
        </p:blipFill>
        <p:spPr bwMode="auto">
          <a:xfrm>
            <a:off x="2277989" y="4509120"/>
            <a:ext cx="3730157" cy="2160240"/>
          </a:xfrm>
          <a:prstGeom prst="rect">
            <a:avLst/>
          </a:prstGeom>
          <a:noFill/>
        </p:spPr>
      </p:pic>
      <p:pic>
        <p:nvPicPr>
          <p:cNvPr id="26636" name="Picture 12" descr="Resultado de imagen para ayote sazon"/>
          <p:cNvPicPr>
            <a:picLocks noChangeAspect="1" noChangeArrowheads="1"/>
          </p:cNvPicPr>
          <p:nvPr/>
        </p:nvPicPr>
        <p:blipFill>
          <a:blip r:embed="rId5" cstate="print"/>
          <a:srcRect/>
          <a:stretch>
            <a:fillRect/>
          </a:stretch>
        </p:blipFill>
        <p:spPr bwMode="auto">
          <a:xfrm>
            <a:off x="6454452" y="3926160"/>
            <a:ext cx="3420480" cy="2931840"/>
          </a:xfrm>
          <a:prstGeom prst="rect">
            <a:avLst/>
          </a:prstGeom>
          <a:noFill/>
        </p:spPr>
      </p:pic>
    </p:spTree>
    <p:extLst>
      <p:ext uri="{BB962C8B-B14F-4D97-AF65-F5344CB8AC3E}">
        <p14:creationId xmlns:p14="http://schemas.microsoft.com/office/powerpoint/2010/main" val="2929931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onos de tierra 16 x 9">
  <a:themeElements>
    <a:clrScheme name="Earthtones_16x9">
      <a:dk1>
        <a:srgbClr val="652825"/>
      </a:dk1>
      <a:lt1>
        <a:sysClr val="window" lastClr="FFFFFF"/>
      </a:lt1>
      <a:dk2>
        <a:srgbClr val="000000"/>
      </a:dk2>
      <a:lt2>
        <a:srgbClr val="F5DD8F"/>
      </a:lt2>
      <a:accent1>
        <a:srgbClr val="A2C838"/>
      </a:accent1>
      <a:accent2>
        <a:srgbClr val="F68E20"/>
      </a:accent2>
      <a:accent3>
        <a:srgbClr val="38B0B6"/>
      </a:accent3>
      <a:accent4>
        <a:srgbClr val="E95020"/>
      </a:accent4>
      <a:accent5>
        <a:srgbClr val="E0B12C"/>
      </a:accent5>
      <a:accent6>
        <a:srgbClr val="985A34"/>
      </a:accent6>
      <a:hlink>
        <a:srgbClr val="F68E20"/>
      </a:hlink>
      <a:folHlink>
        <a:srgbClr val="727272"/>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lumMod val="100000"/>
              </a:schemeClr>
            </a:gs>
            <a:gs pos="100000">
              <a:schemeClr val="phClr">
                <a:tint val="80000"/>
              </a:schemeClr>
            </a:gs>
          </a:gsLst>
          <a:lin ang="5400000" scaled="0"/>
        </a:gradFill>
        <a:blipFill>
          <a:blip xmlns:r="http://schemas.openxmlformats.org/officeDocument/2006/relationships" r:embed="rId1">
            <a:duotone>
              <a:schemeClr val="phClr">
                <a:shade val="50000"/>
              </a:schemeClr>
              <a:schemeClr val="phClr">
                <a:tint val="80000"/>
              </a:schemeClr>
            </a:duotone>
          </a:blip>
          <a:stretch/>
        </a:blipFill>
      </a:bgFillStyleLst>
    </a:fmtScheme>
  </a:themeElements>
  <a:objectDefaults/>
  <a:extraClrSchemeLst/>
  <a:extLst>
    <a:ext uri="{05A4C25C-085E-4340-85A3-A5531E510DB2}">
      <thm15:themeFamily xmlns:thm15="http://schemas.microsoft.com/office/thememl/2012/main" name="Office_15976563_TF02801065.potx" id="{D0FE7ED7-DAB8-43A9-87D2-3E384391B656}" vid="{1219577E-8A53-4E71-9879-FBCAB507AEAB}"/>
    </a:ext>
  </a:extLst>
</a:theme>
</file>

<file path=ppt/theme/theme2.xml><?xml version="1.0" encoding="utf-8"?>
<a:theme xmlns:a="http://schemas.openxmlformats.org/drawingml/2006/main" name="Tema de Office">
  <a:themeElements>
    <a:clrScheme name="Earthtones_16x9">
      <a:dk1>
        <a:srgbClr val="652825"/>
      </a:dk1>
      <a:lt1>
        <a:sysClr val="window" lastClr="FFFFFF"/>
      </a:lt1>
      <a:dk2>
        <a:srgbClr val="000000"/>
      </a:dk2>
      <a:lt2>
        <a:srgbClr val="F5DD8F"/>
      </a:lt2>
      <a:accent1>
        <a:srgbClr val="A2C838"/>
      </a:accent1>
      <a:accent2>
        <a:srgbClr val="F68E20"/>
      </a:accent2>
      <a:accent3>
        <a:srgbClr val="38B0B6"/>
      </a:accent3>
      <a:accent4>
        <a:srgbClr val="E95020"/>
      </a:accent4>
      <a:accent5>
        <a:srgbClr val="E0B12C"/>
      </a:accent5>
      <a:accent6>
        <a:srgbClr val="985A34"/>
      </a:accent6>
      <a:hlink>
        <a:srgbClr val="F68E20"/>
      </a:hlink>
      <a:folHlink>
        <a:srgbClr val="727272"/>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Tema de Office">
  <a:themeElements>
    <a:clrScheme name="Earthtones_16x9">
      <a:dk1>
        <a:srgbClr val="652825"/>
      </a:dk1>
      <a:lt1>
        <a:sysClr val="window" lastClr="FFFFFF"/>
      </a:lt1>
      <a:dk2>
        <a:srgbClr val="000000"/>
      </a:dk2>
      <a:lt2>
        <a:srgbClr val="F5DD8F"/>
      </a:lt2>
      <a:accent1>
        <a:srgbClr val="A2C838"/>
      </a:accent1>
      <a:accent2>
        <a:srgbClr val="F68E20"/>
      </a:accent2>
      <a:accent3>
        <a:srgbClr val="38B0B6"/>
      </a:accent3>
      <a:accent4>
        <a:srgbClr val="E95020"/>
      </a:accent4>
      <a:accent5>
        <a:srgbClr val="E0B12C"/>
      </a:accent5>
      <a:accent6>
        <a:srgbClr val="985A34"/>
      </a:accent6>
      <a:hlink>
        <a:srgbClr val="F68E20"/>
      </a:hlink>
      <a:folHlink>
        <a:srgbClr val="727272"/>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Presentación de tono de tierra (panorámica)</Template>
  <TotalTime>1563</TotalTime>
  <Words>1675</Words>
  <Application>Microsoft Macintosh PowerPoint</Application>
  <PresentationFormat>Personalizado</PresentationFormat>
  <Paragraphs>231</Paragraphs>
  <Slides>49</Slides>
  <Notes>6</Notes>
  <HiddenSlides>0</HiddenSlides>
  <MMClips>0</MMClips>
  <ScaleCrop>false</ScaleCrop>
  <HeadingPairs>
    <vt:vector size="6" baseType="variant">
      <vt:variant>
        <vt:lpstr>Fuentes usadas</vt:lpstr>
      </vt:variant>
      <vt:variant>
        <vt:i4>12</vt:i4>
      </vt:variant>
      <vt:variant>
        <vt:lpstr>Tema</vt:lpstr>
      </vt:variant>
      <vt:variant>
        <vt:i4>1</vt:i4>
      </vt:variant>
      <vt:variant>
        <vt:lpstr>Títulos de diapositiva</vt:lpstr>
      </vt:variant>
      <vt:variant>
        <vt:i4>49</vt:i4>
      </vt:variant>
    </vt:vector>
  </HeadingPairs>
  <TitlesOfParts>
    <vt:vector size="62" baseType="lpstr">
      <vt:lpstr>Adobe Gothic Std B</vt:lpstr>
      <vt:lpstr>Albertus Medium</vt:lpstr>
      <vt:lpstr>Arial</vt:lpstr>
      <vt:lpstr>Bernard MT Condensed</vt:lpstr>
      <vt:lpstr>Calibri</vt:lpstr>
      <vt:lpstr>Cambria</vt:lpstr>
      <vt:lpstr>Chicago</vt:lpstr>
      <vt:lpstr>Corbel</vt:lpstr>
      <vt:lpstr>Georgia</vt:lpstr>
      <vt:lpstr>Times New Roman</vt:lpstr>
      <vt:lpstr>Verdana</vt:lpstr>
      <vt:lpstr>Wingdings</vt:lpstr>
      <vt:lpstr>Tonos de tierra 16 x 9</vt:lpstr>
      <vt:lpstr>Dra. Cristina Serrano </vt:lpstr>
      <vt:lpstr>Presentación de PowerPoint</vt:lpstr>
      <vt:lpstr>Presentación de PowerPoint</vt:lpstr>
      <vt:lpstr>Presentación de PowerPoint</vt:lpstr>
      <vt:lpstr>Círculo de la Alimentación Saludable</vt:lpstr>
      <vt:lpstr>Harinas </vt:lpstr>
      <vt:lpstr>1. Cereales  </vt:lpstr>
      <vt:lpstr>2. Leguminosas </vt:lpstr>
      <vt:lpstr>3. Verduras harinosas  </vt:lpstr>
      <vt:lpstr>Productos de origen animal </vt:lpstr>
      <vt:lpstr>Carnes Rojas: Res y Cerdo</vt:lpstr>
      <vt:lpstr>Pollo</vt:lpstr>
      <vt:lpstr>Pescado y Mariscos</vt:lpstr>
      <vt:lpstr>      Lácteos: leche, yogurt y queso blanco</vt:lpstr>
      <vt:lpstr>Huevo</vt:lpstr>
      <vt:lpstr>Vegetales y Frutas </vt:lpstr>
      <vt:lpstr>Vegetales</vt:lpstr>
      <vt:lpstr>Frutas </vt:lpstr>
      <vt:lpstr>Grasas </vt:lpstr>
      <vt:lpstr>Grasas Saturadas</vt:lpstr>
      <vt:lpstr>Grasas Insaturadas</vt:lpstr>
      <vt:lpstr>Características de las grasas</vt:lpstr>
      <vt:lpstr>Presentación de PowerPoint</vt:lpstr>
      <vt:lpstr>Azúcares </vt:lpstr>
      <vt:lpstr>Hidratación </vt:lpstr>
      <vt:lpstr>Alimentación y ejercicio </vt:lpstr>
      <vt:lpstr>¿Comer antes del ejercicio?</vt:lpstr>
      <vt:lpstr>Beneficios de una buena alimentación </vt:lpstr>
      <vt:lpstr>Importancia del comer al levantarse </vt:lpstr>
      <vt:lpstr>Como estructurar un                         menú </vt:lpstr>
      <vt:lpstr>Presentación de PowerPoint</vt:lpstr>
      <vt:lpstr>IMPORTANCIA DE  TIEMPOS Y HORARIOS DE COMIDA</vt:lpstr>
      <vt:lpstr>CARACTERISTICAS  DE MI ALIMENTACIÓN</vt:lpstr>
      <vt:lpstr>FIBRA DIETÉTICA</vt:lpstr>
      <vt:lpstr>PREPARACIÓN DE ALIMENTOS </vt:lpstr>
      <vt:lpstr>PLATO  SALUDABLE</vt:lpstr>
      <vt:lpstr>¿COMO MEDIR LAS PORCIONES  DEL PLATO?</vt:lpstr>
      <vt:lpstr>Presentación de PowerPoint</vt:lpstr>
      <vt:lpstr>Presentación de PowerPoint</vt:lpstr>
      <vt:lpstr>Presentación de PowerPoint</vt:lpstr>
      <vt:lpstr>EJEMPLO DE MENÚ</vt:lpstr>
      <vt:lpstr>EJEMPLO DE MENÚ USANDO INSULINA NPH EN LA NOCHE</vt:lpstr>
      <vt:lpstr>VEAN LOS SIGUIENTES PLATOS  ¿CUÁL ES EL CORRECTO?  </vt:lpstr>
      <vt:lpstr>VEAN LOS SIGUIENTES PLATOS  ¿CUÁL ES EL CORRECTO?  </vt:lpstr>
      <vt:lpstr>Presentación de PowerPoint</vt:lpstr>
      <vt:lpstr>Presentación de PowerPoint</vt:lpstr>
      <vt:lpstr>EN RESUMEN </vt:lpstr>
      <vt:lpstr>Presentación de PowerPoint</vt:lpstr>
      <vt:lpstr>Presentación de PowerPoint</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Como estructurar un                         menú</dc:title>
  <dc:creator>Vane</dc:creator>
  <cp:lastModifiedBy>Pouchi Chan</cp:lastModifiedBy>
  <cp:revision>41</cp:revision>
  <cp:lastPrinted>2022-03-01T15:49:18Z</cp:lastPrinted>
  <dcterms:created xsi:type="dcterms:W3CDTF">2018-02-10T23:39:03Z</dcterms:created>
  <dcterms:modified xsi:type="dcterms:W3CDTF">2022-03-30T23:04:05Z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0x010100AA3F7D94069FF64A86F7DFF56D60E3BE</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