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333" r:id="rId2"/>
    <p:sldId id="334" r:id="rId3"/>
    <p:sldId id="318" r:id="rId4"/>
    <p:sldId id="322" r:id="rId5"/>
    <p:sldId id="278" r:id="rId6"/>
    <p:sldId id="320" r:id="rId7"/>
    <p:sldId id="309" r:id="rId8"/>
    <p:sldId id="329" r:id="rId9"/>
    <p:sldId id="330" r:id="rId10"/>
    <p:sldId id="331" r:id="rId11"/>
    <p:sldId id="332" r:id="rId12"/>
    <p:sldId id="319" r:id="rId13"/>
    <p:sldId id="310" r:id="rId14"/>
    <p:sldId id="311" r:id="rId15"/>
    <p:sldId id="312" r:id="rId16"/>
    <p:sldId id="323" r:id="rId17"/>
    <p:sldId id="325" r:id="rId18"/>
    <p:sldId id="327" r:id="rId19"/>
    <p:sldId id="326" r:id="rId20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7F668-2690-4E04-8593-3375C9632A2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35A67858-2687-4F71-B64C-FF72A36AB217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Los DDHH son parte de cada persona desde que nacemos. No podemos renunciar a ellos.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828ACB82-B24D-4B29-A695-2ED6642384D1}" type="parTrans" cxnId="{0C5D89C2-6D56-4DA4-B3ED-0D594A0A8BD1}">
      <dgm:prSet/>
      <dgm:spPr/>
      <dgm:t>
        <a:bodyPr/>
        <a:lstStyle/>
        <a:p>
          <a:endParaRPr lang="es-CR" sz="2000">
            <a:latin typeface="Oswald"/>
          </a:endParaRPr>
        </a:p>
      </dgm:t>
    </dgm:pt>
    <dgm:pt modelId="{5AD17B04-8F8A-4904-BDDF-0231940DD1E4}" type="sibTrans" cxnId="{0C5D89C2-6D56-4DA4-B3ED-0D594A0A8BD1}">
      <dgm:prSet/>
      <dgm:spPr/>
      <dgm:t>
        <a:bodyPr/>
        <a:lstStyle/>
        <a:p>
          <a:endParaRPr lang="es-CR" sz="2000">
            <a:latin typeface="Oswald"/>
          </a:endParaRPr>
        </a:p>
      </dgm:t>
    </dgm:pt>
    <dgm:pt modelId="{FF02AD48-A266-46E0-864B-C72AE39A8B71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No cambian según la nacionalidad, género, origen étnico, color, religión, idioma o cualquier otra condición.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5A6BB87B-456D-481D-8567-EAC248C022A1}" type="parTrans" cxnId="{096BD0A7-3F2D-4FD6-AFC0-4BDC0CEC43E7}">
      <dgm:prSet/>
      <dgm:spPr/>
      <dgm:t>
        <a:bodyPr/>
        <a:lstStyle/>
        <a:p>
          <a:endParaRPr lang="es-CR" sz="2000">
            <a:latin typeface="Oswald"/>
          </a:endParaRPr>
        </a:p>
      </dgm:t>
    </dgm:pt>
    <dgm:pt modelId="{18E695DD-7352-4332-B379-D04B292F0EA4}" type="sibTrans" cxnId="{096BD0A7-3F2D-4FD6-AFC0-4BDC0CEC43E7}">
      <dgm:prSet/>
      <dgm:spPr/>
      <dgm:t>
        <a:bodyPr/>
        <a:lstStyle/>
        <a:p>
          <a:endParaRPr lang="es-CR" sz="2000">
            <a:latin typeface="Oswald"/>
          </a:endParaRPr>
        </a:p>
      </dgm:t>
    </dgm:pt>
    <dgm:pt modelId="{2AAE6A8C-D26F-45AD-94A6-152A43A4F061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Varían desde los más fundamentales —el derecho a la vida— hasta los que dan valora nuestra vida como el de alimentación, educación, salud.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C99FABB8-0A79-44E1-96FA-ADBA859DCEA3}" type="parTrans" cxnId="{09BE52AB-64F0-4701-AC91-DF3B767015AA}">
      <dgm:prSet/>
      <dgm:spPr/>
      <dgm:t>
        <a:bodyPr/>
        <a:lstStyle/>
        <a:p>
          <a:endParaRPr lang="es-CR" sz="2000">
            <a:latin typeface="Oswald"/>
          </a:endParaRPr>
        </a:p>
      </dgm:t>
    </dgm:pt>
    <dgm:pt modelId="{7FDB7E8D-1B3A-4440-86BE-FF09862D48B7}" type="sibTrans" cxnId="{09BE52AB-64F0-4701-AC91-DF3B767015AA}">
      <dgm:prSet/>
      <dgm:spPr/>
      <dgm:t>
        <a:bodyPr/>
        <a:lstStyle/>
        <a:p>
          <a:endParaRPr lang="es-CR" sz="2000">
            <a:latin typeface="Oswald"/>
          </a:endParaRPr>
        </a:p>
      </dgm:t>
    </dgm:pt>
    <dgm:pt modelId="{F272AB85-943E-4C3B-8817-8FDC9A4281D2}" type="pres">
      <dgm:prSet presAssocID="{4287F668-2690-4E04-8593-3375C9632A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D8CDD51-A172-42B0-89B5-F00C56AB1795}" type="pres">
      <dgm:prSet presAssocID="{35A67858-2687-4F71-B64C-FF72A36AB217}" presName="parentLin" presStyleCnt="0"/>
      <dgm:spPr/>
    </dgm:pt>
    <dgm:pt modelId="{338BE339-0590-4B43-827A-6E45FEBD9A1F}" type="pres">
      <dgm:prSet presAssocID="{35A67858-2687-4F71-B64C-FF72A36AB217}" presName="parentLeftMargin" presStyleLbl="node1" presStyleIdx="0" presStyleCnt="3"/>
      <dgm:spPr/>
      <dgm:t>
        <a:bodyPr/>
        <a:lstStyle/>
        <a:p>
          <a:endParaRPr lang="es-CR"/>
        </a:p>
      </dgm:t>
    </dgm:pt>
    <dgm:pt modelId="{9D4C419B-734F-4195-B4EC-13091E44106D}" type="pres">
      <dgm:prSet presAssocID="{35A67858-2687-4F71-B64C-FF72A36AB217}" presName="parentText" presStyleLbl="node1" presStyleIdx="0" presStyleCnt="3" custScaleX="13806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79EE9F9-E3FB-48D4-B7DE-84E978C9917E}" type="pres">
      <dgm:prSet presAssocID="{35A67858-2687-4F71-B64C-FF72A36AB217}" presName="negativeSpace" presStyleCnt="0"/>
      <dgm:spPr/>
    </dgm:pt>
    <dgm:pt modelId="{D10851A7-53A3-4CEB-BE0A-43EC5FD8523E}" type="pres">
      <dgm:prSet presAssocID="{35A67858-2687-4F71-B64C-FF72A36AB217}" presName="childText" presStyleLbl="conFgAcc1" presStyleIdx="0" presStyleCnt="3">
        <dgm:presLayoutVars>
          <dgm:bulletEnabled val="1"/>
        </dgm:presLayoutVars>
      </dgm:prSet>
      <dgm:spPr/>
    </dgm:pt>
    <dgm:pt modelId="{469BE1D2-4CA6-4E26-8709-2137D81CF291}" type="pres">
      <dgm:prSet presAssocID="{5AD17B04-8F8A-4904-BDDF-0231940DD1E4}" presName="spaceBetweenRectangles" presStyleCnt="0"/>
      <dgm:spPr/>
    </dgm:pt>
    <dgm:pt modelId="{4C9D5538-AEFE-49C8-9E41-053C6446B70E}" type="pres">
      <dgm:prSet presAssocID="{FF02AD48-A266-46E0-864B-C72AE39A8B71}" presName="parentLin" presStyleCnt="0"/>
      <dgm:spPr/>
    </dgm:pt>
    <dgm:pt modelId="{CFD9DBA9-FD18-4036-B632-B786B41771B7}" type="pres">
      <dgm:prSet presAssocID="{FF02AD48-A266-46E0-864B-C72AE39A8B71}" presName="parentLeftMargin" presStyleLbl="node1" presStyleIdx="0" presStyleCnt="3"/>
      <dgm:spPr/>
      <dgm:t>
        <a:bodyPr/>
        <a:lstStyle/>
        <a:p>
          <a:endParaRPr lang="es-CR"/>
        </a:p>
      </dgm:t>
    </dgm:pt>
    <dgm:pt modelId="{BCE0D99B-F577-4507-944D-25A4D1F7EC01}" type="pres">
      <dgm:prSet presAssocID="{FF02AD48-A266-46E0-864B-C72AE39A8B7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5DC5CF4-15EF-4112-9E77-AEE43EBB00C5}" type="pres">
      <dgm:prSet presAssocID="{FF02AD48-A266-46E0-864B-C72AE39A8B71}" presName="negativeSpace" presStyleCnt="0"/>
      <dgm:spPr/>
    </dgm:pt>
    <dgm:pt modelId="{DD339C0A-06AC-444C-8A4A-E93707FFC567}" type="pres">
      <dgm:prSet presAssocID="{FF02AD48-A266-46E0-864B-C72AE39A8B71}" presName="childText" presStyleLbl="conFgAcc1" presStyleIdx="1" presStyleCnt="3">
        <dgm:presLayoutVars>
          <dgm:bulletEnabled val="1"/>
        </dgm:presLayoutVars>
      </dgm:prSet>
      <dgm:spPr/>
    </dgm:pt>
    <dgm:pt modelId="{C31CDC65-2A10-4797-8C58-5D216455474C}" type="pres">
      <dgm:prSet presAssocID="{18E695DD-7352-4332-B379-D04B292F0EA4}" presName="spaceBetweenRectangles" presStyleCnt="0"/>
      <dgm:spPr/>
    </dgm:pt>
    <dgm:pt modelId="{E43E048C-22F8-4318-8367-618C09794336}" type="pres">
      <dgm:prSet presAssocID="{2AAE6A8C-D26F-45AD-94A6-152A43A4F061}" presName="parentLin" presStyleCnt="0"/>
      <dgm:spPr/>
    </dgm:pt>
    <dgm:pt modelId="{A251FB5F-4AEF-47A0-815D-B01B1B5F0F3C}" type="pres">
      <dgm:prSet presAssocID="{2AAE6A8C-D26F-45AD-94A6-152A43A4F061}" presName="parentLeftMargin" presStyleLbl="node1" presStyleIdx="1" presStyleCnt="3"/>
      <dgm:spPr/>
      <dgm:t>
        <a:bodyPr/>
        <a:lstStyle/>
        <a:p>
          <a:endParaRPr lang="es-CR"/>
        </a:p>
      </dgm:t>
    </dgm:pt>
    <dgm:pt modelId="{3D6830ED-F869-4A55-BA02-F29248A6F298}" type="pres">
      <dgm:prSet presAssocID="{2AAE6A8C-D26F-45AD-94A6-152A43A4F06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4953CAA-DF47-4CBE-B10F-EF4693029CE8}" type="pres">
      <dgm:prSet presAssocID="{2AAE6A8C-D26F-45AD-94A6-152A43A4F061}" presName="negativeSpace" presStyleCnt="0"/>
      <dgm:spPr/>
    </dgm:pt>
    <dgm:pt modelId="{88580B90-169E-4794-BDAE-BD7D3055AA99}" type="pres">
      <dgm:prSet presAssocID="{2AAE6A8C-D26F-45AD-94A6-152A43A4F0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2B8293-8CF0-419F-89C8-5187BB58F023}" type="presOf" srcId="{2AAE6A8C-D26F-45AD-94A6-152A43A4F061}" destId="{3D6830ED-F869-4A55-BA02-F29248A6F298}" srcOrd="1" destOrd="0" presId="urn:microsoft.com/office/officeart/2005/8/layout/list1"/>
    <dgm:cxn modelId="{09BE52AB-64F0-4701-AC91-DF3B767015AA}" srcId="{4287F668-2690-4E04-8593-3375C9632A2E}" destId="{2AAE6A8C-D26F-45AD-94A6-152A43A4F061}" srcOrd="2" destOrd="0" parTransId="{C99FABB8-0A79-44E1-96FA-ADBA859DCEA3}" sibTransId="{7FDB7E8D-1B3A-4440-86BE-FF09862D48B7}"/>
    <dgm:cxn modelId="{611E1548-2830-48D0-9961-D0B3D4743CF5}" type="presOf" srcId="{35A67858-2687-4F71-B64C-FF72A36AB217}" destId="{338BE339-0590-4B43-827A-6E45FEBD9A1F}" srcOrd="0" destOrd="0" presId="urn:microsoft.com/office/officeart/2005/8/layout/list1"/>
    <dgm:cxn modelId="{096BD0A7-3F2D-4FD6-AFC0-4BDC0CEC43E7}" srcId="{4287F668-2690-4E04-8593-3375C9632A2E}" destId="{FF02AD48-A266-46E0-864B-C72AE39A8B71}" srcOrd="1" destOrd="0" parTransId="{5A6BB87B-456D-481D-8567-EAC248C022A1}" sibTransId="{18E695DD-7352-4332-B379-D04B292F0EA4}"/>
    <dgm:cxn modelId="{DFD840A8-0A50-46E8-B13B-89D2EE0696B5}" type="presOf" srcId="{FF02AD48-A266-46E0-864B-C72AE39A8B71}" destId="{BCE0D99B-F577-4507-944D-25A4D1F7EC01}" srcOrd="1" destOrd="0" presId="urn:microsoft.com/office/officeart/2005/8/layout/list1"/>
    <dgm:cxn modelId="{0C5D89C2-6D56-4DA4-B3ED-0D594A0A8BD1}" srcId="{4287F668-2690-4E04-8593-3375C9632A2E}" destId="{35A67858-2687-4F71-B64C-FF72A36AB217}" srcOrd="0" destOrd="0" parTransId="{828ACB82-B24D-4B29-A695-2ED6642384D1}" sibTransId="{5AD17B04-8F8A-4904-BDDF-0231940DD1E4}"/>
    <dgm:cxn modelId="{0140554B-1871-4BCB-898B-71669AEE03E6}" type="presOf" srcId="{35A67858-2687-4F71-B64C-FF72A36AB217}" destId="{9D4C419B-734F-4195-B4EC-13091E44106D}" srcOrd="1" destOrd="0" presId="urn:microsoft.com/office/officeart/2005/8/layout/list1"/>
    <dgm:cxn modelId="{FCF518A8-175D-4C68-9FA5-C8BFCBC84D41}" type="presOf" srcId="{FF02AD48-A266-46E0-864B-C72AE39A8B71}" destId="{CFD9DBA9-FD18-4036-B632-B786B41771B7}" srcOrd="0" destOrd="0" presId="urn:microsoft.com/office/officeart/2005/8/layout/list1"/>
    <dgm:cxn modelId="{E51A8E18-CD74-4ADB-9BD8-4FB8C93D3F47}" type="presOf" srcId="{2AAE6A8C-D26F-45AD-94A6-152A43A4F061}" destId="{A251FB5F-4AEF-47A0-815D-B01B1B5F0F3C}" srcOrd="0" destOrd="0" presId="urn:microsoft.com/office/officeart/2005/8/layout/list1"/>
    <dgm:cxn modelId="{E956AA2F-FF59-4DE5-9CA8-99FF8F5810F2}" type="presOf" srcId="{4287F668-2690-4E04-8593-3375C9632A2E}" destId="{F272AB85-943E-4C3B-8817-8FDC9A4281D2}" srcOrd="0" destOrd="0" presId="urn:microsoft.com/office/officeart/2005/8/layout/list1"/>
    <dgm:cxn modelId="{ED7AA097-57D4-4F86-A0A6-26D91F542104}" type="presParOf" srcId="{F272AB85-943E-4C3B-8817-8FDC9A4281D2}" destId="{6D8CDD51-A172-42B0-89B5-F00C56AB1795}" srcOrd="0" destOrd="0" presId="urn:microsoft.com/office/officeart/2005/8/layout/list1"/>
    <dgm:cxn modelId="{95DBFBC4-8246-4F9D-A869-5243A20E7DAD}" type="presParOf" srcId="{6D8CDD51-A172-42B0-89B5-F00C56AB1795}" destId="{338BE339-0590-4B43-827A-6E45FEBD9A1F}" srcOrd="0" destOrd="0" presId="urn:microsoft.com/office/officeart/2005/8/layout/list1"/>
    <dgm:cxn modelId="{866AB5BF-E749-4C34-B0EA-8DF1C38F06EA}" type="presParOf" srcId="{6D8CDD51-A172-42B0-89B5-F00C56AB1795}" destId="{9D4C419B-734F-4195-B4EC-13091E44106D}" srcOrd="1" destOrd="0" presId="urn:microsoft.com/office/officeart/2005/8/layout/list1"/>
    <dgm:cxn modelId="{EB80874C-A25F-4223-8156-C75BD6A7B948}" type="presParOf" srcId="{F272AB85-943E-4C3B-8817-8FDC9A4281D2}" destId="{F79EE9F9-E3FB-48D4-B7DE-84E978C9917E}" srcOrd="1" destOrd="0" presId="urn:microsoft.com/office/officeart/2005/8/layout/list1"/>
    <dgm:cxn modelId="{E278F3D7-2B65-48BA-9E4F-9A4B25D6D98C}" type="presParOf" srcId="{F272AB85-943E-4C3B-8817-8FDC9A4281D2}" destId="{D10851A7-53A3-4CEB-BE0A-43EC5FD8523E}" srcOrd="2" destOrd="0" presId="urn:microsoft.com/office/officeart/2005/8/layout/list1"/>
    <dgm:cxn modelId="{7A6D4A2C-8054-47AC-8227-7B498D6C291C}" type="presParOf" srcId="{F272AB85-943E-4C3B-8817-8FDC9A4281D2}" destId="{469BE1D2-4CA6-4E26-8709-2137D81CF291}" srcOrd="3" destOrd="0" presId="urn:microsoft.com/office/officeart/2005/8/layout/list1"/>
    <dgm:cxn modelId="{3DCB2E5C-031B-4B35-AE7C-C74A247EE138}" type="presParOf" srcId="{F272AB85-943E-4C3B-8817-8FDC9A4281D2}" destId="{4C9D5538-AEFE-49C8-9E41-053C6446B70E}" srcOrd="4" destOrd="0" presId="urn:microsoft.com/office/officeart/2005/8/layout/list1"/>
    <dgm:cxn modelId="{7894A47E-F99E-4A5D-B7B5-6E63695A0E63}" type="presParOf" srcId="{4C9D5538-AEFE-49C8-9E41-053C6446B70E}" destId="{CFD9DBA9-FD18-4036-B632-B786B41771B7}" srcOrd="0" destOrd="0" presId="urn:microsoft.com/office/officeart/2005/8/layout/list1"/>
    <dgm:cxn modelId="{03E03E2A-D89E-47B4-B14E-52FE2956034F}" type="presParOf" srcId="{4C9D5538-AEFE-49C8-9E41-053C6446B70E}" destId="{BCE0D99B-F577-4507-944D-25A4D1F7EC01}" srcOrd="1" destOrd="0" presId="urn:microsoft.com/office/officeart/2005/8/layout/list1"/>
    <dgm:cxn modelId="{B8F17E77-55E4-45E8-9A50-DEF4DAE764B6}" type="presParOf" srcId="{F272AB85-943E-4C3B-8817-8FDC9A4281D2}" destId="{E5DC5CF4-15EF-4112-9E77-AEE43EBB00C5}" srcOrd="5" destOrd="0" presId="urn:microsoft.com/office/officeart/2005/8/layout/list1"/>
    <dgm:cxn modelId="{2823DF15-98C8-4BB4-B2F8-15EC4A7A01E4}" type="presParOf" srcId="{F272AB85-943E-4C3B-8817-8FDC9A4281D2}" destId="{DD339C0A-06AC-444C-8A4A-E93707FFC567}" srcOrd="6" destOrd="0" presId="urn:microsoft.com/office/officeart/2005/8/layout/list1"/>
    <dgm:cxn modelId="{BEC312CE-F244-429A-BC0F-ACE75DC5FC04}" type="presParOf" srcId="{F272AB85-943E-4C3B-8817-8FDC9A4281D2}" destId="{C31CDC65-2A10-4797-8C58-5D216455474C}" srcOrd="7" destOrd="0" presId="urn:microsoft.com/office/officeart/2005/8/layout/list1"/>
    <dgm:cxn modelId="{89A9AE6A-888E-4163-97B6-3A69B194DE41}" type="presParOf" srcId="{F272AB85-943E-4C3B-8817-8FDC9A4281D2}" destId="{E43E048C-22F8-4318-8367-618C09794336}" srcOrd="8" destOrd="0" presId="urn:microsoft.com/office/officeart/2005/8/layout/list1"/>
    <dgm:cxn modelId="{0C5D5399-3D1B-4FDF-AAB8-1112F8B33786}" type="presParOf" srcId="{E43E048C-22F8-4318-8367-618C09794336}" destId="{A251FB5F-4AEF-47A0-815D-B01B1B5F0F3C}" srcOrd="0" destOrd="0" presId="urn:microsoft.com/office/officeart/2005/8/layout/list1"/>
    <dgm:cxn modelId="{BD31C846-D200-49EE-BC5B-DEAF35C20EA5}" type="presParOf" srcId="{E43E048C-22F8-4318-8367-618C09794336}" destId="{3D6830ED-F869-4A55-BA02-F29248A6F298}" srcOrd="1" destOrd="0" presId="urn:microsoft.com/office/officeart/2005/8/layout/list1"/>
    <dgm:cxn modelId="{88B90AB0-0B24-46AB-AF63-06C310E62741}" type="presParOf" srcId="{F272AB85-943E-4C3B-8817-8FDC9A4281D2}" destId="{F4953CAA-DF47-4CBE-B10F-EF4693029CE8}" srcOrd="9" destOrd="0" presId="urn:microsoft.com/office/officeart/2005/8/layout/list1"/>
    <dgm:cxn modelId="{D8021973-8BE3-4DD3-9C24-B30114D43D9C}" type="presParOf" srcId="{F272AB85-943E-4C3B-8817-8FDC9A4281D2}" destId="{88580B90-169E-4794-BDAE-BD7D3055AA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ABBC4-D961-4C9C-BB7D-7697CEA3FF0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3D87040D-CD01-40C6-B763-35748198378D}">
      <dgm:prSet phldrT="[Texto]" custT="1"/>
      <dgm:spPr/>
      <dgm:t>
        <a:bodyPr/>
        <a:lstStyle/>
        <a:p>
          <a:r>
            <a:rPr lang="es-CR" sz="1600" dirty="0" smtClean="0">
              <a:latin typeface="Century Gothic" panose="020B0502020202020204" pitchFamily="34" charset="0"/>
            </a:rPr>
            <a:t>Convención Internacional sobre los Derechos del Niño de Naciones Unidas</a:t>
          </a:r>
          <a:endParaRPr lang="es-CR" sz="1600" dirty="0">
            <a:latin typeface="Century Gothic" panose="020B0502020202020204" pitchFamily="34" charset="0"/>
          </a:endParaRPr>
        </a:p>
      </dgm:t>
    </dgm:pt>
    <dgm:pt modelId="{79C675EB-E60B-46A3-93C1-15A47DD10FF6}" type="parTrans" cxnId="{B5739514-B4AB-43B2-86F4-1D13EAC0B866}">
      <dgm:prSet/>
      <dgm:spPr/>
      <dgm:t>
        <a:bodyPr/>
        <a:lstStyle/>
        <a:p>
          <a:endParaRPr lang="es-CR" sz="2000">
            <a:solidFill>
              <a:schemeClr val="tx1"/>
            </a:solidFill>
            <a:latin typeface="Oswald"/>
          </a:endParaRPr>
        </a:p>
      </dgm:t>
    </dgm:pt>
    <dgm:pt modelId="{18D35AE3-0A22-469A-88CA-00A2FA66092D}" type="sibTrans" cxnId="{B5739514-B4AB-43B2-86F4-1D13EAC0B866}">
      <dgm:prSet/>
      <dgm:spPr/>
      <dgm:t>
        <a:bodyPr/>
        <a:lstStyle/>
        <a:p>
          <a:endParaRPr lang="es-CR" sz="2000">
            <a:solidFill>
              <a:schemeClr val="tx1"/>
            </a:solidFill>
            <a:latin typeface="Oswald"/>
          </a:endParaRPr>
        </a:p>
      </dgm:t>
    </dgm:pt>
    <dgm:pt modelId="{FD3539BF-C593-4701-AE32-AFC3A0510C78}">
      <dgm:prSet phldrT="[Texto]" custT="1"/>
      <dgm:spPr/>
      <dgm:t>
        <a:bodyPr/>
        <a:lstStyle/>
        <a:p>
          <a:r>
            <a:rPr lang="es-CR" sz="1600" dirty="0" smtClean="0">
              <a:latin typeface="Century Gothic" panose="020B0502020202020204" pitchFamily="34" charset="0"/>
            </a:rPr>
            <a:t>Convención Americana sobre Derechos Humanos</a:t>
          </a:r>
          <a:endParaRPr lang="es-CR" sz="1600" dirty="0">
            <a:latin typeface="Century Gothic" panose="020B0502020202020204" pitchFamily="34" charset="0"/>
          </a:endParaRPr>
        </a:p>
      </dgm:t>
    </dgm:pt>
    <dgm:pt modelId="{44FDE7DF-850A-4431-904F-7C723544F4FB}" type="parTrans" cxnId="{18CFA80B-7B84-4785-8049-03C1582C7A14}">
      <dgm:prSet/>
      <dgm:spPr/>
      <dgm:t>
        <a:bodyPr/>
        <a:lstStyle/>
        <a:p>
          <a:endParaRPr lang="es-CR" sz="2000">
            <a:solidFill>
              <a:schemeClr val="tx1"/>
            </a:solidFill>
            <a:latin typeface="Oswald"/>
          </a:endParaRPr>
        </a:p>
      </dgm:t>
    </dgm:pt>
    <dgm:pt modelId="{9BEB9658-D945-4743-BB30-BF4782FC5588}" type="sibTrans" cxnId="{18CFA80B-7B84-4785-8049-03C1582C7A14}">
      <dgm:prSet/>
      <dgm:spPr/>
      <dgm:t>
        <a:bodyPr/>
        <a:lstStyle/>
        <a:p>
          <a:endParaRPr lang="es-CR" sz="2000">
            <a:solidFill>
              <a:schemeClr val="tx1"/>
            </a:solidFill>
            <a:latin typeface="Oswald"/>
          </a:endParaRPr>
        </a:p>
      </dgm:t>
    </dgm:pt>
    <dgm:pt modelId="{4E2A6520-4DA4-4310-8BE7-A2CDC1327522}">
      <dgm:prSet phldrT="[Texto]" custT="1"/>
      <dgm:spPr/>
      <dgm:t>
        <a:bodyPr/>
        <a:lstStyle/>
        <a:p>
          <a:r>
            <a:rPr lang="es-CR" sz="1600" dirty="0" smtClean="0">
              <a:latin typeface="Century Gothic" panose="020B0502020202020204" pitchFamily="34" charset="0"/>
            </a:rPr>
            <a:t>Código de la Niñez y la Adolescencia de Costa Rica</a:t>
          </a:r>
          <a:endParaRPr lang="es-CR" sz="1600" dirty="0">
            <a:latin typeface="Century Gothic" panose="020B0502020202020204" pitchFamily="34" charset="0"/>
          </a:endParaRPr>
        </a:p>
      </dgm:t>
    </dgm:pt>
    <dgm:pt modelId="{324A74E2-22DA-4F21-AD89-6915DF75CD46}" type="parTrans" cxnId="{99E718E3-C972-4EB8-9E7A-6BADE48CC289}">
      <dgm:prSet/>
      <dgm:spPr/>
      <dgm:t>
        <a:bodyPr/>
        <a:lstStyle/>
        <a:p>
          <a:endParaRPr lang="es-CR" sz="2000">
            <a:solidFill>
              <a:schemeClr val="tx1"/>
            </a:solidFill>
            <a:latin typeface="Oswald"/>
          </a:endParaRPr>
        </a:p>
      </dgm:t>
    </dgm:pt>
    <dgm:pt modelId="{576148C9-5C3A-40F6-90D5-8A4BD9D7E91B}" type="sibTrans" cxnId="{99E718E3-C972-4EB8-9E7A-6BADE48CC289}">
      <dgm:prSet/>
      <dgm:spPr/>
      <dgm:t>
        <a:bodyPr/>
        <a:lstStyle/>
        <a:p>
          <a:endParaRPr lang="es-CR" sz="2000">
            <a:solidFill>
              <a:schemeClr val="tx1"/>
            </a:solidFill>
            <a:latin typeface="Oswald"/>
          </a:endParaRPr>
        </a:p>
      </dgm:t>
    </dgm:pt>
    <dgm:pt modelId="{882D0162-A760-473A-9C8F-40C93383FE35}">
      <dgm:prSet phldrT="[Texto]" custT="1"/>
      <dgm:spPr/>
      <dgm:t>
        <a:bodyPr/>
        <a:lstStyle/>
        <a:p>
          <a:r>
            <a:rPr lang="es-CR" sz="1600" dirty="0" smtClean="0">
              <a:latin typeface="Century Gothic" panose="020B0502020202020204" pitchFamily="34" charset="0"/>
            </a:rPr>
            <a:t>Convención sobre la Eliminación de Todas las Formas de Discriminación Contra la Mujer</a:t>
          </a:r>
          <a:endParaRPr lang="es-CR" sz="1600" dirty="0">
            <a:latin typeface="Century Gothic" panose="020B0502020202020204" pitchFamily="34" charset="0"/>
          </a:endParaRPr>
        </a:p>
      </dgm:t>
    </dgm:pt>
    <dgm:pt modelId="{64910755-D41C-404D-BDCD-869137F23C90}" type="parTrans" cxnId="{07B25B46-DD70-4401-8D0C-0AFA1A29C378}">
      <dgm:prSet/>
      <dgm:spPr/>
      <dgm:t>
        <a:bodyPr/>
        <a:lstStyle/>
        <a:p>
          <a:endParaRPr lang="es-CR" sz="2000">
            <a:solidFill>
              <a:schemeClr val="tx1"/>
            </a:solidFill>
            <a:latin typeface="Oswald"/>
          </a:endParaRPr>
        </a:p>
      </dgm:t>
    </dgm:pt>
    <dgm:pt modelId="{B2B4A376-7E59-43EC-AF5F-86910A3F18FC}" type="sibTrans" cxnId="{07B25B46-DD70-4401-8D0C-0AFA1A29C378}">
      <dgm:prSet/>
      <dgm:spPr/>
      <dgm:t>
        <a:bodyPr/>
        <a:lstStyle/>
        <a:p>
          <a:endParaRPr lang="es-CR" sz="2000">
            <a:solidFill>
              <a:schemeClr val="tx1"/>
            </a:solidFill>
            <a:latin typeface="Oswald"/>
          </a:endParaRPr>
        </a:p>
      </dgm:t>
    </dgm:pt>
    <dgm:pt modelId="{8654284C-63D3-4E0B-91FB-D929755777D4}" type="pres">
      <dgm:prSet presAssocID="{12BABBC4-D961-4C9C-BB7D-7697CEA3FF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D3C4610-FF41-42B9-B3FF-D6B71997D8E6}" type="pres">
      <dgm:prSet presAssocID="{3D87040D-CD01-40C6-B763-35748198378D}" presName="linNode" presStyleCnt="0"/>
      <dgm:spPr/>
    </dgm:pt>
    <dgm:pt modelId="{AF4AD1A6-E63B-4DCC-B2A7-395ADF3BF83B}" type="pres">
      <dgm:prSet presAssocID="{3D87040D-CD01-40C6-B763-35748198378D}" presName="parentText" presStyleLbl="node1" presStyleIdx="0" presStyleCnt="4" custScaleX="10768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D0628A7-6AD4-4EB8-ACE5-7F6042DBBAB4}" type="pres">
      <dgm:prSet presAssocID="{18D35AE3-0A22-469A-88CA-00A2FA66092D}" presName="sp" presStyleCnt="0"/>
      <dgm:spPr/>
    </dgm:pt>
    <dgm:pt modelId="{68ED7C92-D1D5-42FA-97F0-7DE8280FC129}" type="pres">
      <dgm:prSet presAssocID="{FD3539BF-C593-4701-AE32-AFC3A0510C78}" presName="linNode" presStyleCnt="0"/>
      <dgm:spPr/>
    </dgm:pt>
    <dgm:pt modelId="{AE5598D1-1A86-4ACF-9E3E-C5DD15D88775}" type="pres">
      <dgm:prSet presAssocID="{FD3539BF-C593-4701-AE32-AFC3A0510C78}" presName="parentText" presStyleLbl="node1" presStyleIdx="1" presStyleCnt="4" custScaleX="109383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364A6D6-86D1-4595-9EA1-70AC84158104}" type="pres">
      <dgm:prSet presAssocID="{9BEB9658-D945-4743-BB30-BF4782FC5588}" presName="sp" presStyleCnt="0"/>
      <dgm:spPr/>
    </dgm:pt>
    <dgm:pt modelId="{79B7F9F8-ADEF-4CB1-B8F9-DBF4AE041A8B}" type="pres">
      <dgm:prSet presAssocID="{4E2A6520-4DA4-4310-8BE7-A2CDC1327522}" presName="linNode" presStyleCnt="0"/>
      <dgm:spPr/>
    </dgm:pt>
    <dgm:pt modelId="{50DEF989-33C8-4897-AAF9-209A12274764}" type="pres">
      <dgm:prSet presAssocID="{4E2A6520-4DA4-4310-8BE7-A2CDC1327522}" presName="parentText" presStyleLbl="node1" presStyleIdx="2" presStyleCnt="4" custScaleX="11528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18C23D6-DC64-40A1-88AD-5067BA5629BA}" type="pres">
      <dgm:prSet presAssocID="{576148C9-5C3A-40F6-90D5-8A4BD9D7E91B}" presName="sp" presStyleCnt="0"/>
      <dgm:spPr/>
    </dgm:pt>
    <dgm:pt modelId="{3BB3370E-3B9E-407F-B94A-5E96C328211B}" type="pres">
      <dgm:prSet presAssocID="{882D0162-A760-473A-9C8F-40C93383FE35}" presName="linNode" presStyleCnt="0"/>
      <dgm:spPr/>
    </dgm:pt>
    <dgm:pt modelId="{DB883004-54F9-46CF-A963-25FB830B606B}" type="pres">
      <dgm:prSet presAssocID="{882D0162-A760-473A-9C8F-40C93383FE35}" presName="parentText" presStyleLbl="node1" presStyleIdx="3" presStyleCnt="4" custScaleX="11958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4B04596-7B61-4691-BED3-9A045552BA96}" type="presOf" srcId="{4E2A6520-4DA4-4310-8BE7-A2CDC1327522}" destId="{50DEF989-33C8-4897-AAF9-209A12274764}" srcOrd="0" destOrd="0" presId="urn:microsoft.com/office/officeart/2005/8/layout/vList5"/>
    <dgm:cxn modelId="{6CD1DE84-9670-448A-9684-1FBC70D93DDD}" type="presOf" srcId="{FD3539BF-C593-4701-AE32-AFC3A0510C78}" destId="{AE5598D1-1A86-4ACF-9E3E-C5DD15D88775}" srcOrd="0" destOrd="0" presId="urn:microsoft.com/office/officeart/2005/8/layout/vList5"/>
    <dgm:cxn modelId="{99E718E3-C972-4EB8-9E7A-6BADE48CC289}" srcId="{12BABBC4-D961-4C9C-BB7D-7697CEA3FF05}" destId="{4E2A6520-4DA4-4310-8BE7-A2CDC1327522}" srcOrd="2" destOrd="0" parTransId="{324A74E2-22DA-4F21-AD89-6915DF75CD46}" sibTransId="{576148C9-5C3A-40F6-90D5-8A4BD9D7E91B}"/>
    <dgm:cxn modelId="{18CFA80B-7B84-4785-8049-03C1582C7A14}" srcId="{12BABBC4-D961-4C9C-BB7D-7697CEA3FF05}" destId="{FD3539BF-C593-4701-AE32-AFC3A0510C78}" srcOrd="1" destOrd="0" parTransId="{44FDE7DF-850A-4431-904F-7C723544F4FB}" sibTransId="{9BEB9658-D945-4743-BB30-BF4782FC5588}"/>
    <dgm:cxn modelId="{602BF5C3-1481-4D6D-95D6-65FB8278A70B}" type="presOf" srcId="{882D0162-A760-473A-9C8F-40C93383FE35}" destId="{DB883004-54F9-46CF-A963-25FB830B606B}" srcOrd="0" destOrd="0" presId="urn:microsoft.com/office/officeart/2005/8/layout/vList5"/>
    <dgm:cxn modelId="{F02D9D35-80C6-49B2-B2B6-79CD050BF734}" type="presOf" srcId="{12BABBC4-D961-4C9C-BB7D-7697CEA3FF05}" destId="{8654284C-63D3-4E0B-91FB-D929755777D4}" srcOrd="0" destOrd="0" presId="urn:microsoft.com/office/officeart/2005/8/layout/vList5"/>
    <dgm:cxn modelId="{B5739514-B4AB-43B2-86F4-1D13EAC0B866}" srcId="{12BABBC4-D961-4C9C-BB7D-7697CEA3FF05}" destId="{3D87040D-CD01-40C6-B763-35748198378D}" srcOrd="0" destOrd="0" parTransId="{79C675EB-E60B-46A3-93C1-15A47DD10FF6}" sibTransId="{18D35AE3-0A22-469A-88CA-00A2FA66092D}"/>
    <dgm:cxn modelId="{07B25B46-DD70-4401-8D0C-0AFA1A29C378}" srcId="{12BABBC4-D961-4C9C-BB7D-7697CEA3FF05}" destId="{882D0162-A760-473A-9C8F-40C93383FE35}" srcOrd="3" destOrd="0" parTransId="{64910755-D41C-404D-BDCD-869137F23C90}" sibTransId="{B2B4A376-7E59-43EC-AF5F-86910A3F18FC}"/>
    <dgm:cxn modelId="{864844B8-6BED-4154-9432-E578B0A5712C}" type="presOf" srcId="{3D87040D-CD01-40C6-B763-35748198378D}" destId="{AF4AD1A6-E63B-4DCC-B2A7-395ADF3BF83B}" srcOrd="0" destOrd="0" presId="urn:microsoft.com/office/officeart/2005/8/layout/vList5"/>
    <dgm:cxn modelId="{72451D8D-2D4B-40AC-9004-932B0239324C}" type="presParOf" srcId="{8654284C-63D3-4E0B-91FB-D929755777D4}" destId="{ED3C4610-FF41-42B9-B3FF-D6B71997D8E6}" srcOrd="0" destOrd="0" presId="urn:microsoft.com/office/officeart/2005/8/layout/vList5"/>
    <dgm:cxn modelId="{862BAFE4-E360-42D6-BE63-20BD08E7B2B8}" type="presParOf" srcId="{ED3C4610-FF41-42B9-B3FF-D6B71997D8E6}" destId="{AF4AD1A6-E63B-4DCC-B2A7-395ADF3BF83B}" srcOrd="0" destOrd="0" presId="urn:microsoft.com/office/officeart/2005/8/layout/vList5"/>
    <dgm:cxn modelId="{17AFED31-8545-49C7-9FEC-6759AF80161F}" type="presParOf" srcId="{8654284C-63D3-4E0B-91FB-D929755777D4}" destId="{7D0628A7-6AD4-4EB8-ACE5-7F6042DBBAB4}" srcOrd="1" destOrd="0" presId="urn:microsoft.com/office/officeart/2005/8/layout/vList5"/>
    <dgm:cxn modelId="{25C29E02-4BA4-4D2C-BC51-EF86781DD655}" type="presParOf" srcId="{8654284C-63D3-4E0B-91FB-D929755777D4}" destId="{68ED7C92-D1D5-42FA-97F0-7DE8280FC129}" srcOrd="2" destOrd="0" presId="urn:microsoft.com/office/officeart/2005/8/layout/vList5"/>
    <dgm:cxn modelId="{87341EBE-9FC0-4D1E-8110-180B3CC77DB9}" type="presParOf" srcId="{68ED7C92-D1D5-42FA-97F0-7DE8280FC129}" destId="{AE5598D1-1A86-4ACF-9E3E-C5DD15D88775}" srcOrd="0" destOrd="0" presId="urn:microsoft.com/office/officeart/2005/8/layout/vList5"/>
    <dgm:cxn modelId="{74EA46EB-907D-4F6A-9735-7AB2126345CE}" type="presParOf" srcId="{8654284C-63D3-4E0B-91FB-D929755777D4}" destId="{5364A6D6-86D1-4595-9EA1-70AC84158104}" srcOrd="3" destOrd="0" presId="urn:microsoft.com/office/officeart/2005/8/layout/vList5"/>
    <dgm:cxn modelId="{4ACAD216-AD97-468F-988A-60D2F1BBA019}" type="presParOf" srcId="{8654284C-63D3-4E0B-91FB-D929755777D4}" destId="{79B7F9F8-ADEF-4CB1-B8F9-DBF4AE041A8B}" srcOrd="4" destOrd="0" presId="urn:microsoft.com/office/officeart/2005/8/layout/vList5"/>
    <dgm:cxn modelId="{1A8FAD69-7882-482D-9F4C-909EBCD65A40}" type="presParOf" srcId="{79B7F9F8-ADEF-4CB1-B8F9-DBF4AE041A8B}" destId="{50DEF989-33C8-4897-AAF9-209A12274764}" srcOrd="0" destOrd="0" presId="urn:microsoft.com/office/officeart/2005/8/layout/vList5"/>
    <dgm:cxn modelId="{7D1FE6C3-6692-46B4-9194-DDB07D20C506}" type="presParOf" srcId="{8654284C-63D3-4E0B-91FB-D929755777D4}" destId="{618C23D6-DC64-40A1-88AD-5067BA5629BA}" srcOrd="5" destOrd="0" presId="urn:microsoft.com/office/officeart/2005/8/layout/vList5"/>
    <dgm:cxn modelId="{E2CB8A28-715B-4EDA-81AE-6042D4A40FC7}" type="presParOf" srcId="{8654284C-63D3-4E0B-91FB-D929755777D4}" destId="{3BB3370E-3B9E-407F-B94A-5E96C328211B}" srcOrd="6" destOrd="0" presId="urn:microsoft.com/office/officeart/2005/8/layout/vList5"/>
    <dgm:cxn modelId="{696600EE-D037-4581-BFF4-EF4F751DA5AA}" type="presParOf" srcId="{3BB3370E-3B9E-407F-B94A-5E96C328211B}" destId="{DB883004-54F9-46CF-A963-25FB830B60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E26730-55C4-4828-9D75-79894C520D83}" type="doc">
      <dgm:prSet loTypeId="urn:microsoft.com/office/officeart/2005/8/layout/pList2" loCatId="list" qsTypeId="urn:microsoft.com/office/officeart/2005/8/quickstyle/simple1" qsCatId="simple" csTypeId="urn:microsoft.com/office/officeart/2005/8/colors/accent5_2" csCatId="accent5" phldr="1"/>
      <dgm:spPr/>
    </dgm:pt>
    <dgm:pt modelId="{EA6C967E-E40C-4D1C-9FBD-49EABDB2AAC3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Los servicios de salud deben promocionar la salud y ayudar a prevenir situaciones que la afectan.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AE0927DA-F18F-466E-9D72-BBAB6E9AD993}" type="parTrans" cxnId="{71A87B75-C035-4163-984A-38D85DCBB3F3}">
      <dgm:prSet/>
      <dgm:spPr/>
      <dgm:t>
        <a:bodyPr/>
        <a:lstStyle/>
        <a:p>
          <a:endParaRPr lang="es-CR" sz="1400"/>
        </a:p>
      </dgm:t>
    </dgm:pt>
    <dgm:pt modelId="{6776D25F-957C-4F51-9266-9BBEAE1F56D3}" type="sibTrans" cxnId="{71A87B75-C035-4163-984A-38D85DCBB3F3}">
      <dgm:prSet/>
      <dgm:spPr/>
      <dgm:t>
        <a:bodyPr/>
        <a:lstStyle/>
        <a:p>
          <a:endParaRPr lang="es-CR" sz="1400"/>
        </a:p>
      </dgm:t>
    </dgm:pt>
    <dgm:pt modelId="{31D50AF4-945E-4E32-8424-6D64BE35FB8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400" dirty="0" smtClean="0">
              <a:latin typeface="Century Gothic" panose="020B0502020202020204" pitchFamily="34" charset="0"/>
            </a:rPr>
            <a:t>Los servicios de salud deben ajustarse a las características y necesidades de las personas adolescentes y deben tomar en cuenta a las personas que las rodean como lo son  sus familias.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dirty="0"/>
        </a:p>
      </dgm:t>
    </dgm:pt>
    <dgm:pt modelId="{366C9271-CF3B-49B7-8952-E6C0902085DA}" type="parTrans" cxnId="{4038AB35-52D5-4F49-90A6-03731AF0D385}">
      <dgm:prSet/>
      <dgm:spPr/>
      <dgm:t>
        <a:bodyPr/>
        <a:lstStyle/>
        <a:p>
          <a:endParaRPr lang="es-CR" sz="1400"/>
        </a:p>
      </dgm:t>
    </dgm:pt>
    <dgm:pt modelId="{7734E803-F170-448B-A5EE-94489B793795}" type="sibTrans" cxnId="{4038AB35-52D5-4F49-90A6-03731AF0D385}">
      <dgm:prSet/>
      <dgm:spPr/>
      <dgm:t>
        <a:bodyPr/>
        <a:lstStyle/>
        <a:p>
          <a:endParaRPr lang="es-CR" sz="1400"/>
        </a:p>
      </dgm:t>
    </dgm:pt>
    <dgm:pt modelId="{66D8802F-BB31-4B37-A695-75F3E74011F8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Es importante que el  centro de salud cuente con personal capacitado para atender adolescentes de una forma integral.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C8591BC0-AA6C-42ED-92C8-53A244BC0880}" type="parTrans" cxnId="{58C0ACE3-3D02-4E01-81BA-2CC8C160AE42}">
      <dgm:prSet/>
      <dgm:spPr/>
      <dgm:t>
        <a:bodyPr/>
        <a:lstStyle/>
        <a:p>
          <a:endParaRPr lang="es-CR" sz="1400"/>
        </a:p>
      </dgm:t>
    </dgm:pt>
    <dgm:pt modelId="{26635B11-A536-4AFA-9FA9-D84B0670979B}" type="sibTrans" cxnId="{58C0ACE3-3D02-4E01-81BA-2CC8C160AE42}">
      <dgm:prSet/>
      <dgm:spPr/>
      <dgm:t>
        <a:bodyPr/>
        <a:lstStyle/>
        <a:p>
          <a:endParaRPr lang="es-CR" sz="1400"/>
        </a:p>
      </dgm:t>
    </dgm:pt>
    <dgm:pt modelId="{EF138E8A-49DE-470A-B590-F749CF494506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Los centros de salud deben garantizar mi acceso a los servicios con equidad y sin requisitos previos</a:t>
          </a:r>
          <a:r>
            <a:rPr lang="es-CR" sz="1400" dirty="0" smtClean="0">
              <a:latin typeface="Oswald"/>
            </a:rPr>
            <a:t>.</a:t>
          </a:r>
          <a:endParaRPr lang="es-CR" sz="1400" dirty="0"/>
        </a:p>
      </dgm:t>
    </dgm:pt>
    <dgm:pt modelId="{8DBA8B09-4634-480A-A14C-B211036515DD}" type="parTrans" cxnId="{6A7039BF-081B-46BC-B353-EAC6EB8E8639}">
      <dgm:prSet/>
      <dgm:spPr/>
      <dgm:t>
        <a:bodyPr/>
        <a:lstStyle/>
        <a:p>
          <a:endParaRPr lang="es-CR" sz="1400"/>
        </a:p>
      </dgm:t>
    </dgm:pt>
    <dgm:pt modelId="{FE0D8D77-5E22-464F-8DCD-F8C9F7053BE8}" type="sibTrans" cxnId="{6A7039BF-081B-46BC-B353-EAC6EB8E8639}">
      <dgm:prSet/>
      <dgm:spPr/>
      <dgm:t>
        <a:bodyPr/>
        <a:lstStyle/>
        <a:p>
          <a:endParaRPr lang="es-CR" sz="1400"/>
        </a:p>
      </dgm:t>
    </dgm:pt>
    <dgm:pt modelId="{54DD084A-8AF7-4387-A1C7-F586AF97611F}" type="pres">
      <dgm:prSet presAssocID="{9BE26730-55C4-4828-9D75-79894C520D83}" presName="Name0" presStyleCnt="0">
        <dgm:presLayoutVars>
          <dgm:dir/>
          <dgm:resizeHandles val="exact"/>
        </dgm:presLayoutVars>
      </dgm:prSet>
      <dgm:spPr/>
    </dgm:pt>
    <dgm:pt modelId="{C7B05A8A-CA24-4CF3-A09E-D1448A36E81B}" type="pres">
      <dgm:prSet presAssocID="{9BE26730-55C4-4828-9D75-79894C520D83}" presName="bkgdShp" presStyleLbl="alignAccFollowNode1" presStyleIdx="0" presStyleCnt="1" custLinFactNeighborY="-6928"/>
      <dgm:spPr/>
    </dgm:pt>
    <dgm:pt modelId="{D34B9F6F-5779-4962-8FCC-261EBCA4B90A}" type="pres">
      <dgm:prSet presAssocID="{9BE26730-55C4-4828-9D75-79894C520D83}" presName="linComp" presStyleCnt="0"/>
      <dgm:spPr/>
    </dgm:pt>
    <dgm:pt modelId="{AA338594-2A90-4E3B-B238-3C578C170792}" type="pres">
      <dgm:prSet presAssocID="{EA6C967E-E40C-4D1C-9FBD-49EABDB2AAC3}" presName="compNode" presStyleCnt="0"/>
      <dgm:spPr/>
    </dgm:pt>
    <dgm:pt modelId="{30C6FA82-D324-44C6-9C2A-205360C3B093}" type="pres">
      <dgm:prSet presAssocID="{EA6C967E-E40C-4D1C-9FBD-49EABDB2AA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E9A9539-7931-43D3-BCE4-6FB36EE1ED13}" type="pres">
      <dgm:prSet presAssocID="{EA6C967E-E40C-4D1C-9FBD-49EABDB2AAC3}" presName="invisiNode" presStyleLbl="node1" presStyleIdx="0" presStyleCnt="4"/>
      <dgm:spPr/>
    </dgm:pt>
    <dgm:pt modelId="{71E4665D-08A0-4378-B566-E557977042FA}" type="pres">
      <dgm:prSet presAssocID="{EA6C967E-E40C-4D1C-9FBD-49EABDB2AAC3}" presName="imagNode" presStyleLbl="fgImgPlace1" presStyleIdx="0" presStyleCnt="4" custScaleY="983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1A5413B-8157-4EF7-8B69-391119341B0C}" type="pres">
      <dgm:prSet presAssocID="{6776D25F-957C-4F51-9266-9BBEAE1F56D3}" presName="sibTrans" presStyleLbl="sibTrans2D1" presStyleIdx="0" presStyleCnt="0"/>
      <dgm:spPr/>
      <dgm:t>
        <a:bodyPr/>
        <a:lstStyle/>
        <a:p>
          <a:endParaRPr lang="es-CR"/>
        </a:p>
      </dgm:t>
    </dgm:pt>
    <dgm:pt modelId="{CD60DAF8-4205-4D8D-B791-6392DC9D3C63}" type="pres">
      <dgm:prSet presAssocID="{31D50AF4-945E-4E32-8424-6D64BE35FB86}" presName="compNode" presStyleCnt="0"/>
      <dgm:spPr/>
    </dgm:pt>
    <dgm:pt modelId="{82109B32-82DC-4DAB-9268-9D1E8FC21DE7}" type="pres">
      <dgm:prSet presAssocID="{31D50AF4-945E-4E32-8424-6D64BE35FB86}" presName="node" presStyleLbl="node1" presStyleIdx="1" presStyleCnt="4" custScaleX="12529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C6CC4F-FC15-4E61-B4EA-DDAF33663E82}" type="pres">
      <dgm:prSet presAssocID="{31D50AF4-945E-4E32-8424-6D64BE35FB86}" presName="invisiNode" presStyleLbl="node1" presStyleIdx="1" presStyleCnt="4"/>
      <dgm:spPr/>
    </dgm:pt>
    <dgm:pt modelId="{859A2DFC-D091-4801-82A7-011EAD6921A7}" type="pres">
      <dgm:prSet presAssocID="{31D50AF4-945E-4E32-8424-6D64BE35FB86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B93ED63-05DB-4FCF-99DB-EDDE6524D36A}" type="pres">
      <dgm:prSet presAssocID="{7734E803-F170-448B-A5EE-94489B793795}" presName="sibTrans" presStyleLbl="sibTrans2D1" presStyleIdx="0" presStyleCnt="0"/>
      <dgm:spPr/>
      <dgm:t>
        <a:bodyPr/>
        <a:lstStyle/>
        <a:p>
          <a:endParaRPr lang="es-CR"/>
        </a:p>
      </dgm:t>
    </dgm:pt>
    <dgm:pt modelId="{F483B8C5-57AD-48A4-88D3-AA754380AEA6}" type="pres">
      <dgm:prSet presAssocID="{66D8802F-BB31-4B37-A695-75F3E74011F8}" presName="compNode" presStyleCnt="0"/>
      <dgm:spPr/>
    </dgm:pt>
    <dgm:pt modelId="{6BD2BE68-8478-4780-9147-22E5D4A02968}" type="pres">
      <dgm:prSet presAssocID="{66D8802F-BB31-4B37-A695-75F3E74011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C6DB8E-ECF7-4CCF-99C0-8CA60E5582C8}" type="pres">
      <dgm:prSet presAssocID="{66D8802F-BB31-4B37-A695-75F3E74011F8}" presName="invisiNode" presStyleLbl="node1" presStyleIdx="2" presStyleCnt="4"/>
      <dgm:spPr/>
    </dgm:pt>
    <dgm:pt modelId="{6AF8CED0-5742-4077-8CE1-7A5E52875104}" type="pres">
      <dgm:prSet presAssocID="{66D8802F-BB31-4B37-A695-75F3E74011F8}" presName="imagNode" presStyleLbl="fgImgPlace1" presStyleIdx="2" presStyleCnt="4" custScaleX="95941" custScaleY="985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8E22FB7-62E3-4B0F-9D44-6D58538111F4}" type="pres">
      <dgm:prSet presAssocID="{26635B11-A536-4AFA-9FA9-D84B0670979B}" presName="sibTrans" presStyleLbl="sibTrans2D1" presStyleIdx="0" presStyleCnt="0"/>
      <dgm:spPr/>
      <dgm:t>
        <a:bodyPr/>
        <a:lstStyle/>
        <a:p>
          <a:endParaRPr lang="es-CR"/>
        </a:p>
      </dgm:t>
    </dgm:pt>
    <dgm:pt modelId="{E05BD803-19FD-4336-9E84-4898268B7C42}" type="pres">
      <dgm:prSet presAssocID="{EF138E8A-49DE-470A-B590-F749CF494506}" presName="compNode" presStyleCnt="0"/>
      <dgm:spPr/>
    </dgm:pt>
    <dgm:pt modelId="{B4A855B7-B655-4156-B9AE-D1805310A08C}" type="pres">
      <dgm:prSet presAssocID="{EF138E8A-49DE-470A-B590-F749CF4945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5373D86-4215-4C3F-B3FC-CCA3CFE27AE5}" type="pres">
      <dgm:prSet presAssocID="{EF138E8A-49DE-470A-B590-F749CF494506}" presName="invisiNode" presStyleLbl="node1" presStyleIdx="3" presStyleCnt="4"/>
      <dgm:spPr/>
    </dgm:pt>
    <dgm:pt modelId="{91A39493-F2D5-4744-A6B0-500CDD32C458}" type="pres">
      <dgm:prSet presAssocID="{EF138E8A-49DE-470A-B590-F749CF49450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</dgm:ptLst>
  <dgm:cxnLst>
    <dgm:cxn modelId="{D814D2DC-BA39-45EB-A9BF-7FEE40297A10}" type="presOf" srcId="{6776D25F-957C-4F51-9266-9BBEAE1F56D3}" destId="{B1A5413B-8157-4EF7-8B69-391119341B0C}" srcOrd="0" destOrd="0" presId="urn:microsoft.com/office/officeart/2005/8/layout/pList2"/>
    <dgm:cxn modelId="{B70BDB38-613F-41E3-8FA8-C18254C941A1}" type="presOf" srcId="{EA6C967E-E40C-4D1C-9FBD-49EABDB2AAC3}" destId="{30C6FA82-D324-44C6-9C2A-205360C3B093}" srcOrd="0" destOrd="0" presId="urn:microsoft.com/office/officeart/2005/8/layout/pList2"/>
    <dgm:cxn modelId="{C131191C-4C55-4CBD-A039-151A29AC1C8A}" type="presOf" srcId="{26635B11-A536-4AFA-9FA9-D84B0670979B}" destId="{48E22FB7-62E3-4B0F-9D44-6D58538111F4}" srcOrd="0" destOrd="0" presId="urn:microsoft.com/office/officeart/2005/8/layout/pList2"/>
    <dgm:cxn modelId="{324F7D86-1B2F-463B-9FEC-5566F9056556}" type="presOf" srcId="{31D50AF4-945E-4E32-8424-6D64BE35FB86}" destId="{82109B32-82DC-4DAB-9268-9D1E8FC21DE7}" srcOrd="0" destOrd="0" presId="urn:microsoft.com/office/officeart/2005/8/layout/pList2"/>
    <dgm:cxn modelId="{6A7039BF-081B-46BC-B353-EAC6EB8E8639}" srcId="{9BE26730-55C4-4828-9D75-79894C520D83}" destId="{EF138E8A-49DE-470A-B590-F749CF494506}" srcOrd="3" destOrd="0" parTransId="{8DBA8B09-4634-480A-A14C-B211036515DD}" sibTransId="{FE0D8D77-5E22-464F-8DCD-F8C9F7053BE8}"/>
    <dgm:cxn modelId="{29129CCB-2911-4FBD-BF23-907A966717B5}" type="presOf" srcId="{EF138E8A-49DE-470A-B590-F749CF494506}" destId="{B4A855B7-B655-4156-B9AE-D1805310A08C}" srcOrd="0" destOrd="0" presId="urn:microsoft.com/office/officeart/2005/8/layout/pList2"/>
    <dgm:cxn modelId="{4038AB35-52D5-4F49-90A6-03731AF0D385}" srcId="{9BE26730-55C4-4828-9D75-79894C520D83}" destId="{31D50AF4-945E-4E32-8424-6D64BE35FB86}" srcOrd="1" destOrd="0" parTransId="{366C9271-CF3B-49B7-8952-E6C0902085DA}" sibTransId="{7734E803-F170-448B-A5EE-94489B793795}"/>
    <dgm:cxn modelId="{71A87B75-C035-4163-984A-38D85DCBB3F3}" srcId="{9BE26730-55C4-4828-9D75-79894C520D83}" destId="{EA6C967E-E40C-4D1C-9FBD-49EABDB2AAC3}" srcOrd="0" destOrd="0" parTransId="{AE0927DA-F18F-466E-9D72-BBAB6E9AD993}" sibTransId="{6776D25F-957C-4F51-9266-9BBEAE1F56D3}"/>
    <dgm:cxn modelId="{58C0ACE3-3D02-4E01-81BA-2CC8C160AE42}" srcId="{9BE26730-55C4-4828-9D75-79894C520D83}" destId="{66D8802F-BB31-4B37-A695-75F3E74011F8}" srcOrd="2" destOrd="0" parTransId="{C8591BC0-AA6C-42ED-92C8-53A244BC0880}" sibTransId="{26635B11-A536-4AFA-9FA9-D84B0670979B}"/>
    <dgm:cxn modelId="{1999A047-FA72-40CC-A18F-E12A573721FC}" type="presOf" srcId="{7734E803-F170-448B-A5EE-94489B793795}" destId="{CB93ED63-05DB-4FCF-99DB-EDDE6524D36A}" srcOrd="0" destOrd="0" presId="urn:microsoft.com/office/officeart/2005/8/layout/pList2"/>
    <dgm:cxn modelId="{53516CF6-6B46-4170-9883-F7875D757AFC}" type="presOf" srcId="{66D8802F-BB31-4B37-A695-75F3E74011F8}" destId="{6BD2BE68-8478-4780-9147-22E5D4A02968}" srcOrd="0" destOrd="0" presId="urn:microsoft.com/office/officeart/2005/8/layout/pList2"/>
    <dgm:cxn modelId="{A35A7C1C-0007-4AB9-AAA2-32F3A3D76B9C}" type="presOf" srcId="{9BE26730-55C4-4828-9D75-79894C520D83}" destId="{54DD084A-8AF7-4387-A1C7-F586AF97611F}" srcOrd="0" destOrd="0" presId="urn:microsoft.com/office/officeart/2005/8/layout/pList2"/>
    <dgm:cxn modelId="{14EAB880-8E53-415E-A9DF-5A65676B3726}" type="presParOf" srcId="{54DD084A-8AF7-4387-A1C7-F586AF97611F}" destId="{C7B05A8A-CA24-4CF3-A09E-D1448A36E81B}" srcOrd="0" destOrd="0" presId="urn:microsoft.com/office/officeart/2005/8/layout/pList2"/>
    <dgm:cxn modelId="{8BF2A60C-35AA-454B-AE30-809AB317EB50}" type="presParOf" srcId="{54DD084A-8AF7-4387-A1C7-F586AF97611F}" destId="{D34B9F6F-5779-4962-8FCC-261EBCA4B90A}" srcOrd="1" destOrd="0" presId="urn:microsoft.com/office/officeart/2005/8/layout/pList2"/>
    <dgm:cxn modelId="{2C42FAA4-D776-4D64-BAF1-9CA8DA956DD6}" type="presParOf" srcId="{D34B9F6F-5779-4962-8FCC-261EBCA4B90A}" destId="{AA338594-2A90-4E3B-B238-3C578C170792}" srcOrd="0" destOrd="0" presId="urn:microsoft.com/office/officeart/2005/8/layout/pList2"/>
    <dgm:cxn modelId="{A8DA653D-354E-43E5-B5AF-4D37C8ECCBD6}" type="presParOf" srcId="{AA338594-2A90-4E3B-B238-3C578C170792}" destId="{30C6FA82-D324-44C6-9C2A-205360C3B093}" srcOrd="0" destOrd="0" presId="urn:microsoft.com/office/officeart/2005/8/layout/pList2"/>
    <dgm:cxn modelId="{EA682A3B-103D-4A9C-A4BE-233853AAE554}" type="presParOf" srcId="{AA338594-2A90-4E3B-B238-3C578C170792}" destId="{3E9A9539-7931-43D3-BCE4-6FB36EE1ED13}" srcOrd="1" destOrd="0" presId="urn:microsoft.com/office/officeart/2005/8/layout/pList2"/>
    <dgm:cxn modelId="{651D2910-F04C-4A2C-B5C8-4058ED7159D8}" type="presParOf" srcId="{AA338594-2A90-4E3B-B238-3C578C170792}" destId="{71E4665D-08A0-4378-B566-E557977042FA}" srcOrd="2" destOrd="0" presId="urn:microsoft.com/office/officeart/2005/8/layout/pList2"/>
    <dgm:cxn modelId="{B90C7C34-384B-4123-B119-6321C0A4AD69}" type="presParOf" srcId="{D34B9F6F-5779-4962-8FCC-261EBCA4B90A}" destId="{B1A5413B-8157-4EF7-8B69-391119341B0C}" srcOrd="1" destOrd="0" presId="urn:microsoft.com/office/officeart/2005/8/layout/pList2"/>
    <dgm:cxn modelId="{B2CED38B-444C-4379-85F1-DF985E732F92}" type="presParOf" srcId="{D34B9F6F-5779-4962-8FCC-261EBCA4B90A}" destId="{CD60DAF8-4205-4D8D-B791-6392DC9D3C63}" srcOrd="2" destOrd="0" presId="urn:microsoft.com/office/officeart/2005/8/layout/pList2"/>
    <dgm:cxn modelId="{25410E8D-D878-475D-A539-5B6BB321D4FA}" type="presParOf" srcId="{CD60DAF8-4205-4D8D-B791-6392DC9D3C63}" destId="{82109B32-82DC-4DAB-9268-9D1E8FC21DE7}" srcOrd="0" destOrd="0" presId="urn:microsoft.com/office/officeart/2005/8/layout/pList2"/>
    <dgm:cxn modelId="{52A0A99E-659F-420B-B983-B45D4633237E}" type="presParOf" srcId="{CD60DAF8-4205-4D8D-B791-6392DC9D3C63}" destId="{63C6CC4F-FC15-4E61-B4EA-DDAF33663E82}" srcOrd="1" destOrd="0" presId="urn:microsoft.com/office/officeart/2005/8/layout/pList2"/>
    <dgm:cxn modelId="{36741AF4-5451-4B0B-9AB5-4623195CC593}" type="presParOf" srcId="{CD60DAF8-4205-4D8D-B791-6392DC9D3C63}" destId="{859A2DFC-D091-4801-82A7-011EAD6921A7}" srcOrd="2" destOrd="0" presId="urn:microsoft.com/office/officeart/2005/8/layout/pList2"/>
    <dgm:cxn modelId="{C3FF1447-51F6-4285-8E60-80438335241D}" type="presParOf" srcId="{D34B9F6F-5779-4962-8FCC-261EBCA4B90A}" destId="{CB93ED63-05DB-4FCF-99DB-EDDE6524D36A}" srcOrd="3" destOrd="0" presId="urn:microsoft.com/office/officeart/2005/8/layout/pList2"/>
    <dgm:cxn modelId="{F54419A2-DCC2-4173-8835-828BCC43B6D3}" type="presParOf" srcId="{D34B9F6F-5779-4962-8FCC-261EBCA4B90A}" destId="{F483B8C5-57AD-48A4-88D3-AA754380AEA6}" srcOrd="4" destOrd="0" presId="urn:microsoft.com/office/officeart/2005/8/layout/pList2"/>
    <dgm:cxn modelId="{5C1AF359-BF65-486A-9405-1BE12A9251D8}" type="presParOf" srcId="{F483B8C5-57AD-48A4-88D3-AA754380AEA6}" destId="{6BD2BE68-8478-4780-9147-22E5D4A02968}" srcOrd="0" destOrd="0" presId="urn:microsoft.com/office/officeart/2005/8/layout/pList2"/>
    <dgm:cxn modelId="{8E5E9980-13A2-490B-A486-9E77B87AB838}" type="presParOf" srcId="{F483B8C5-57AD-48A4-88D3-AA754380AEA6}" destId="{A8C6DB8E-ECF7-4CCF-99C0-8CA60E5582C8}" srcOrd="1" destOrd="0" presId="urn:microsoft.com/office/officeart/2005/8/layout/pList2"/>
    <dgm:cxn modelId="{223E8AF2-4959-4601-8DB8-E6CDBF9A39C2}" type="presParOf" srcId="{F483B8C5-57AD-48A4-88D3-AA754380AEA6}" destId="{6AF8CED0-5742-4077-8CE1-7A5E52875104}" srcOrd="2" destOrd="0" presId="urn:microsoft.com/office/officeart/2005/8/layout/pList2"/>
    <dgm:cxn modelId="{132F272D-8785-424E-B151-5047DDD2A385}" type="presParOf" srcId="{D34B9F6F-5779-4962-8FCC-261EBCA4B90A}" destId="{48E22FB7-62E3-4B0F-9D44-6D58538111F4}" srcOrd="5" destOrd="0" presId="urn:microsoft.com/office/officeart/2005/8/layout/pList2"/>
    <dgm:cxn modelId="{41249DC1-894F-498D-A29B-78FF93F1B3F3}" type="presParOf" srcId="{D34B9F6F-5779-4962-8FCC-261EBCA4B90A}" destId="{E05BD803-19FD-4336-9E84-4898268B7C42}" srcOrd="6" destOrd="0" presId="urn:microsoft.com/office/officeart/2005/8/layout/pList2"/>
    <dgm:cxn modelId="{508346ED-DF48-4D6E-89C3-BEEE4D6EFA2E}" type="presParOf" srcId="{E05BD803-19FD-4336-9E84-4898268B7C42}" destId="{B4A855B7-B655-4156-B9AE-D1805310A08C}" srcOrd="0" destOrd="0" presId="urn:microsoft.com/office/officeart/2005/8/layout/pList2"/>
    <dgm:cxn modelId="{576F9884-8C58-4695-9B42-66BDAC63EB02}" type="presParOf" srcId="{E05BD803-19FD-4336-9E84-4898268B7C42}" destId="{35373D86-4215-4C3F-B3FC-CCA3CFE27AE5}" srcOrd="1" destOrd="0" presId="urn:microsoft.com/office/officeart/2005/8/layout/pList2"/>
    <dgm:cxn modelId="{6D6B706C-8B7A-46A0-B8FD-33E89777836F}" type="presParOf" srcId="{E05BD803-19FD-4336-9E84-4898268B7C42}" destId="{91A39493-F2D5-4744-A6B0-500CDD32C45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E26730-55C4-4828-9D75-79894C520D83}" type="doc">
      <dgm:prSet loTypeId="urn:microsoft.com/office/officeart/2005/8/layout/pList2" loCatId="list" qsTypeId="urn:microsoft.com/office/officeart/2005/8/quickstyle/simple1" qsCatId="simple" csTypeId="urn:microsoft.com/office/officeart/2005/8/colors/accent5_2" csCatId="accent5" phldr="1"/>
      <dgm:spPr/>
    </dgm:pt>
    <dgm:pt modelId="{EA6C967E-E40C-4D1C-9FBD-49EABDB2AAC3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Los servicios de salud deben brindarte información sobre salud sexual y salud reproductiva y ofrecerte métodos anticonceptivos antes o después de un parto o aborto y darte un acompañamiento</a:t>
          </a:r>
          <a:r>
            <a:rPr lang="es-CR" sz="1400" dirty="0" smtClean="0">
              <a:latin typeface="Oswald"/>
            </a:rPr>
            <a:t>. </a:t>
          </a:r>
          <a:endParaRPr lang="es-CR" sz="1400" dirty="0"/>
        </a:p>
      </dgm:t>
    </dgm:pt>
    <dgm:pt modelId="{AE0927DA-F18F-466E-9D72-BBAB6E9AD993}" type="parTrans" cxnId="{71A87B75-C035-4163-984A-38D85DCBB3F3}">
      <dgm:prSet/>
      <dgm:spPr/>
      <dgm:t>
        <a:bodyPr/>
        <a:lstStyle/>
        <a:p>
          <a:endParaRPr lang="es-CR" sz="1400"/>
        </a:p>
      </dgm:t>
    </dgm:pt>
    <dgm:pt modelId="{6776D25F-957C-4F51-9266-9BBEAE1F56D3}" type="sibTrans" cxnId="{71A87B75-C035-4163-984A-38D85DCBB3F3}">
      <dgm:prSet/>
      <dgm:spPr/>
      <dgm:t>
        <a:bodyPr/>
        <a:lstStyle/>
        <a:p>
          <a:endParaRPr lang="es-CR" sz="1400"/>
        </a:p>
      </dgm:t>
    </dgm:pt>
    <dgm:pt modelId="{31D50AF4-945E-4E32-8424-6D64BE35FB86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En el centro de salud deben escucharte y tomar en cuenta tu opinión, conforme a tu edad y grado de madurez.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366C9271-CF3B-49B7-8952-E6C0902085DA}" type="parTrans" cxnId="{4038AB35-52D5-4F49-90A6-03731AF0D385}">
      <dgm:prSet/>
      <dgm:spPr/>
      <dgm:t>
        <a:bodyPr/>
        <a:lstStyle/>
        <a:p>
          <a:endParaRPr lang="es-CR" sz="1400"/>
        </a:p>
      </dgm:t>
    </dgm:pt>
    <dgm:pt modelId="{7734E803-F170-448B-A5EE-94489B793795}" type="sibTrans" cxnId="{4038AB35-52D5-4F49-90A6-03731AF0D385}">
      <dgm:prSet/>
      <dgm:spPr/>
      <dgm:t>
        <a:bodyPr/>
        <a:lstStyle/>
        <a:p>
          <a:endParaRPr lang="es-CR" sz="1400"/>
        </a:p>
      </dgm:t>
    </dgm:pt>
    <dgm:pt modelId="{66D8802F-BB31-4B37-A695-75F3E74011F8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Es muy importante que los servicios de salud se articulen con otras instituciones/ organizaciones como la escuela o el cole para tu bienestar.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C8591BC0-AA6C-42ED-92C8-53A244BC0880}" type="parTrans" cxnId="{58C0ACE3-3D02-4E01-81BA-2CC8C160AE42}">
      <dgm:prSet/>
      <dgm:spPr/>
      <dgm:t>
        <a:bodyPr/>
        <a:lstStyle/>
        <a:p>
          <a:endParaRPr lang="es-CR" sz="1400"/>
        </a:p>
      </dgm:t>
    </dgm:pt>
    <dgm:pt modelId="{26635B11-A536-4AFA-9FA9-D84B0670979B}" type="sibTrans" cxnId="{58C0ACE3-3D02-4E01-81BA-2CC8C160AE42}">
      <dgm:prSet/>
      <dgm:spPr/>
      <dgm:t>
        <a:bodyPr/>
        <a:lstStyle/>
        <a:p>
          <a:endParaRPr lang="es-CR" sz="1400"/>
        </a:p>
      </dgm:t>
    </dgm:pt>
    <dgm:pt modelId="{5B1501D6-130F-4E84-876D-156037243D70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El centro de salud debe tener espacios seguros, agradables, confortables y acogedores, con horarios convenientes, con señalización clara y que nos permita encontrarnos con </a:t>
          </a:r>
          <a:r>
            <a:rPr lang="es-CR" sz="1400" dirty="0" err="1" smtClean="0">
              <a:latin typeface="Century Gothic" panose="020B0502020202020204" pitchFamily="34" charset="0"/>
            </a:rPr>
            <a:t>amig@s</a:t>
          </a:r>
          <a:r>
            <a:rPr lang="es-CR" sz="1400" dirty="0" smtClean="0">
              <a:latin typeface="Oswald"/>
            </a:rPr>
            <a:t>.</a:t>
          </a:r>
          <a:endParaRPr lang="es-CR" sz="1400" dirty="0"/>
        </a:p>
      </dgm:t>
    </dgm:pt>
    <dgm:pt modelId="{B3B11093-EA3A-4CAF-B4CF-3D7587FD597C}" type="parTrans" cxnId="{6D49E22C-964B-4B3F-B38F-C35F9C654AD1}">
      <dgm:prSet/>
      <dgm:spPr/>
      <dgm:t>
        <a:bodyPr/>
        <a:lstStyle/>
        <a:p>
          <a:endParaRPr lang="es-CR" sz="1400"/>
        </a:p>
      </dgm:t>
    </dgm:pt>
    <dgm:pt modelId="{461818D2-513E-44AC-9AE9-69DF3DDC466F}" type="sibTrans" cxnId="{6D49E22C-964B-4B3F-B38F-C35F9C654AD1}">
      <dgm:prSet/>
      <dgm:spPr/>
      <dgm:t>
        <a:bodyPr/>
        <a:lstStyle/>
        <a:p>
          <a:endParaRPr lang="es-CR" sz="1400"/>
        </a:p>
      </dgm:t>
    </dgm:pt>
    <dgm:pt modelId="{54DD084A-8AF7-4387-A1C7-F586AF97611F}" type="pres">
      <dgm:prSet presAssocID="{9BE26730-55C4-4828-9D75-79894C520D83}" presName="Name0" presStyleCnt="0">
        <dgm:presLayoutVars>
          <dgm:dir/>
          <dgm:resizeHandles val="exact"/>
        </dgm:presLayoutVars>
      </dgm:prSet>
      <dgm:spPr/>
    </dgm:pt>
    <dgm:pt modelId="{C7B05A8A-CA24-4CF3-A09E-D1448A36E81B}" type="pres">
      <dgm:prSet presAssocID="{9BE26730-55C4-4828-9D75-79894C520D83}" presName="bkgdShp" presStyleLbl="alignAccFollowNode1" presStyleIdx="0" presStyleCnt="1" custLinFactNeighborY="-6928"/>
      <dgm:spPr/>
    </dgm:pt>
    <dgm:pt modelId="{D34B9F6F-5779-4962-8FCC-261EBCA4B90A}" type="pres">
      <dgm:prSet presAssocID="{9BE26730-55C4-4828-9D75-79894C520D83}" presName="linComp" presStyleCnt="0"/>
      <dgm:spPr/>
    </dgm:pt>
    <dgm:pt modelId="{AA338594-2A90-4E3B-B238-3C578C170792}" type="pres">
      <dgm:prSet presAssocID="{EA6C967E-E40C-4D1C-9FBD-49EABDB2AAC3}" presName="compNode" presStyleCnt="0"/>
      <dgm:spPr/>
    </dgm:pt>
    <dgm:pt modelId="{30C6FA82-D324-44C6-9C2A-205360C3B093}" type="pres">
      <dgm:prSet presAssocID="{EA6C967E-E40C-4D1C-9FBD-49EABDB2AAC3}" presName="node" presStyleLbl="node1" presStyleIdx="0" presStyleCnt="4" custScaleY="10267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E9A9539-7931-43D3-BCE4-6FB36EE1ED13}" type="pres">
      <dgm:prSet presAssocID="{EA6C967E-E40C-4D1C-9FBD-49EABDB2AAC3}" presName="invisiNode" presStyleLbl="node1" presStyleIdx="0" presStyleCnt="4"/>
      <dgm:spPr/>
    </dgm:pt>
    <dgm:pt modelId="{71E4665D-08A0-4378-B566-E557977042FA}" type="pres">
      <dgm:prSet presAssocID="{EA6C967E-E40C-4D1C-9FBD-49EABDB2AAC3}" presName="imagNode" presStyleLbl="fgImgPlace1" presStyleIdx="0" presStyleCnt="4" custScaleY="983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B1A5413B-8157-4EF7-8B69-391119341B0C}" type="pres">
      <dgm:prSet presAssocID="{6776D25F-957C-4F51-9266-9BBEAE1F56D3}" presName="sibTrans" presStyleLbl="sibTrans2D1" presStyleIdx="0" presStyleCnt="0"/>
      <dgm:spPr/>
      <dgm:t>
        <a:bodyPr/>
        <a:lstStyle/>
        <a:p>
          <a:endParaRPr lang="es-CR"/>
        </a:p>
      </dgm:t>
    </dgm:pt>
    <dgm:pt modelId="{CD60DAF8-4205-4D8D-B791-6392DC9D3C63}" type="pres">
      <dgm:prSet presAssocID="{31D50AF4-945E-4E32-8424-6D64BE35FB86}" presName="compNode" presStyleCnt="0"/>
      <dgm:spPr/>
    </dgm:pt>
    <dgm:pt modelId="{82109B32-82DC-4DAB-9268-9D1E8FC21DE7}" type="pres">
      <dgm:prSet presAssocID="{31D50AF4-945E-4E32-8424-6D64BE35FB8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C6CC4F-FC15-4E61-B4EA-DDAF33663E82}" type="pres">
      <dgm:prSet presAssocID="{31D50AF4-945E-4E32-8424-6D64BE35FB86}" presName="invisiNode" presStyleLbl="node1" presStyleIdx="1" presStyleCnt="4"/>
      <dgm:spPr/>
    </dgm:pt>
    <dgm:pt modelId="{859A2DFC-D091-4801-82A7-011EAD6921A7}" type="pres">
      <dgm:prSet presAssocID="{31D50AF4-945E-4E32-8424-6D64BE35FB86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CB93ED63-05DB-4FCF-99DB-EDDE6524D36A}" type="pres">
      <dgm:prSet presAssocID="{7734E803-F170-448B-A5EE-94489B793795}" presName="sibTrans" presStyleLbl="sibTrans2D1" presStyleIdx="0" presStyleCnt="0"/>
      <dgm:spPr/>
      <dgm:t>
        <a:bodyPr/>
        <a:lstStyle/>
        <a:p>
          <a:endParaRPr lang="es-CR"/>
        </a:p>
      </dgm:t>
    </dgm:pt>
    <dgm:pt modelId="{F483B8C5-57AD-48A4-88D3-AA754380AEA6}" type="pres">
      <dgm:prSet presAssocID="{66D8802F-BB31-4B37-A695-75F3E74011F8}" presName="compNode" presStyleCnt="0"/>
      <dgm:spPr/>
    </dgm:pt>
    <dgm:pt modelId="{6BD2BE68-8478-4780-9147-22E5D4A02968}" type="pres">
      <dgm:prSet presAssocID="{66D8802F-BB31-4B37-A695-75F3E74011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C6DB8E-ECF7-4CCF-99C0-8CA60E5582C8}" type="pres">
      <dgm:prSet presAssocID="{66D8802F-BB31-4B37-A695-75F3E74011F8}" presName="invisiNode" presStyleLbl="node1" presStyleIdx="2" presStyleCnt="4"/>
      <dgm:spPr/>
    </dgm:pt>
    <dgm:pt modelId="{6AF8CED0-5742-4077-8CE1-7A5E52875104}" type="pres">
      <dgm:prSet presAssocID="{66D8802F-BB31-4B37-A695-75F3E74011F8}" presName="imagNode" presStyleLbl="fgImgPlace1" presStyleIdx="2" presStyleCnt="4" custScaleX="95941" custScaleY="985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8E22FB7-62E3-4B0F-9D44-6D58538111F4}" type="pres">
      <dgm:prSet presAssocID="{26635B11-A536-4AFA-9FA9-D84B0670979B}" presName="sibTrans" presStyleLbl="sibTrans2D1" presStyleIdx="0" presStyleCnt="0"/>
      <dgm:spPr/>
      <dgm:t>
        <a:bodyPr/>
        <a:lstStyle/>
        <a:p>
          <a:endParaRPr lang="es-CR"/>
        </a:p>
      </dgm:t>
    </dgm:pt>
    <dgm:pt modelId="{452D9C31-985F-4718-981C-99EBFB6EA18C}" type="pres">
      <dgm:prSet presAssocID="{5B1501D6-130F-4E84-876D-156037243D70}" presName="compNode" presStyleCnt="0"/>
      <dgm:spPr/>
    </dgm:pt>
    <dgm:pt modelId="{88877C5F-E58F-415C-ADF3-EE564C467304}" type="pres">
      <dgm:prSet presAssocID="{5B1501D6-130F-4E84-876D-156037243D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E94F151-027C-49D7-81C4-49BD9FF0F5E7}" type="pres">
      <dgm:prSet presAssocID="{5B1501D6-130F-4E84-876D-156037243D70}" presName="invisiNode" presStyleLbl="node1" presStyleIdx="3" presStyleCnt="4"/>
      <dgm:spPr/>
    </dgm:pt>
    <dgm:pt modelId="{D6DEB9B9-BF0A-4152-8C5D-7C31E4DC33FD}" type="pres">
      <dgm:prSet presAssocID="{5B1501D6-130F-4E84-876D-156037243D7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6D49E22C-964B-4B3F-B38F-C35F9C654AD1}" srcId="{9BE26730-55C4-4828-9D75-79894C520D83}" destId="{5B1501D6-130F-4E84-876D-156037243D70}" srcOrd="3" destOrd="0" parTransId="{B3B11093-EA3A-4CAF-B4CF-3D7587FD597C}" sibTransId="{461818D2-513E-44AC-9AE9-69DF3DDC466F}"/>
    <dgm:cxn modelId="{F9320382-2CE5-4101-B14A-35D27A424EE3}" type="presOf" srcId="{5B1501D6-130F-4E84-876D-156037243D70}" destId="{88877C5F-E58F-415C-ADF3-EE564C467304}" srcOrd="0" destOrd="0" presId="urn:microsoft.com/office/officeart/2005/8/layout/pList2"/>
    <dgm:cxn modelId="{FDADC815-0FD7-4030-85A5-B23999271366}" type="presOf" srcId="{31D50AF4-945E-4E32-8424-6D64BE35FB86}" destId="{82109B32-82DC-4DAB-9268-9D1E8FC21DE7}" srcOrd="0" destOrd="0" presId="urn:microsoft.com/office/officeart/2005/8/layout/pList2"/>
    <dgm:cxn modelId="{1530E05C-091B-4197-B577-4ECFB59D2810}" type="presOf" srcId="{66D8802F-BB31-4B37-A695-75F3E74011F8}" destId="{6BD2BE68-8478-4780-9147-22E5D4A02968}" srcOrd="0" destOrd="0" presId="urn:microsoft.com/office/officeart/2005/8/layout/pList2"/>
    <dgm:cxn modelId="{A682C000-4DF9-4601-B7BC-4262102837AB}" type="presOf" srcId="{EA6C967E-E40C-4D1C-9FBD-49EABDB2AAC3}" destId="{30C6FA82-D324-44C6-9C2A-205360C3B093}" srcOrd="0" destOrd="0" presId="urn:microsoft.com/office/officeart/2005/8/layout/pList2"/>
    <dgm:cxn modelId="{4038AB35-52D5-4F49-90A6-03731AF0D385}" srcId="{9BE26730-55C4-4828-9D75-79894C520D83}" destId="{31D50AF4-945E-4E32-8424-6D64BE35FB86}" srcOrd="1" destOrd="0" parTransId="{366C9271-CF3B-49B7-8952-E6C0902085DA}" sibTransId="{7734E803-F170-448B-A5EE-94489B793795}"/>
    <dgm:cxn modelId="{71A87B75-C035-4163-984A-38D85DCBB3F3}" srcId="{9BE26730-55C4-4828-9D75-79894C520D83}" destId="{EA6C967E-E40C-4D1C-9FBD-49EABDB2AAC3}" srcOrd="0" destOrd="0" parTransId="{AE0927DA-F18F-466E-9D72-BBAB6E9AD993}" sibTransId="{6776D25F-957C-4F51-9266-9BBEAE1F56D3}"/>
    <dgm:cxn modelId="{6810BD0C-F163-4134-984C-8AE2712173D4}" type="presOf" srcId="{9BE26730-55C4-4828-9D75-79894C520D83}" destId="{54DD084A-8AF7-4387-A1C7-F586AF97611F}" srcOrd="0" destOrd="0" presId="urn:microsoft.com/office/officeart/2005/8/layout/pList2"/>
    <dgm:cxn modelId="{FF2FB7E2-B83C-4BBC-A6D5-80387B365568}" type="presOf" srcId="{7734E803-F170-448B-A5EE-94489B793795}" destId="{CB93ED63-05DB-4FCF-99DB-EDDE6524D36A}" srcOrd="0" destOrd="0" presId="urn:microsoft.com/office/officeart/2005/8/layout/pList2"/>
    <dgm:cxn modelId="{58C0ACE3-3D02-4E01-81BA-2CC8C160AE42}" srcId="{9BE26730-55C4-4828-9D75-79894C520D83}" destId="{66D8802F-BB31-4B37-A695-75F3E74011F8}" srcOrd="2" destOrd="0" parTransId="{C8591BC0-AA6C-42ED-92C8-53A244BC0880}" sibTransId="{26635B11-A536-4AFA-9FA9-D84B0670979B}"/>
    <dgm:cxn modelId="{5E074527-5117-4AEF-8DA9-350DC59BF0A3}" type="presOf" srcId="{6776D25F-957C-4F51-9266-9BBEAE1F56D3}" destId="{B1A5413B-8157-4EF7-8B69-391119341B0C}" srcOrd="0" destOrd="0" presId="urn:microsoft.com/office/officeart/2005/8/layout/pList2"/>
    <dgm:cxn modelId="{0ADE4D1D-E1E2-48CF-A278-77580ED6D58F}" type="presOf" srcId="{26635B11-A536-4AFA-9FA9-D84B0670979B}" destId="{48E22FB7-62E3-4B0F-9D44-6D58538111F4}" srcOrd="0" destOrd="0" presId="urn:microsoft.com/office/officeart/2005/8/layout/pList2"/>
    <dgm:cxn modelId="{A7E7FA8A-48CC-4E75-ACD6-1A86DD3E5376}" type="presParOf" srcId="{54DD084A-8AF7-4387-A1C7-F586AF97611F}" destId="{C7B05A8A-CA24-4CF3-A09E-D1448A36E81B}" srcOrd="0" destOrd="0" presId="urn:microsoft.com/office/officeart/2005/8/layout/pList2"/>
    <dgm:cxn modelId="{455945B7-81D8-4362-94AE-0CD8165F814E}" type="presParOf" srcId="{54DD084A-8AF7-4387-A1C7-F586AF97611F}" destId="{D34B9F6F-5779-4962-8FCC-261EBCA4B90A}" srcOrd="1" destOrd="0" presId="urn:microsoft.com/office/officeart/2005/8/layout/pList2"/>
    <dgm:cxn modelId="{3523339C-1482-44BB-AD0C-E68D5C4892A2}" type="presParOf" srcId="{D34B9F6F-5779-4962-8FCC-261EBCA4B90A}" destId="{AA338594-2A90-4E3B-B238-3C578C170792}" srcOrd="0" destOrd="0" presId="urn:microsoft.com/office/officeart/2005/8/layout/pList2"/>
    <dgm:cxn modelId="{409F8DE3-20A1-4203-9E9D-EB6E2EDDC22D}" type="presParOf" srcId="{AA338594-2A90-4E3B-B238-3C578C170792}" destId="{30C6FA82-D324-44C6-9C2A-205360C3B093}" srcOrd="0" destOrd="0" presId="urn:microsoft.com/office/officeart/2005/8/layout/pList2"/>
    <dgm:cxn modelId="{4705E520-39F2-4388-90C0-B402408986DE}" type="presParOf" srcId="{AA338594-2A90-4E3B-B238-3C578C170792}" destId="{3E9A9539-7931-43D3-BCE4-6FB36EE1ED13}" srcOrd="1" destOrd="0" presId="urn:microsoft.com/office/officeart/2005/8/layout/pList2"/>
    <dgm:cxn modelId="{CE059B51-CDFC-461F-91E4-43E54B8FAD93}" type="presParOf" srcId="{AA338594-2A90-4E3B-B238-3C578C170792}" destId="{71E4665D-08A0-4378-B566-E557977042FA}" srcOrd="2" destOrd="0" presId="urn:microsoft.com/office/officeart/2005/8/layout/pList2"/>
    <dgm:cxn modelId="{628320C1-1E49-4C5D-AEEB-9DCEC339E521}" type="presParOf" srcId="{D34B9F6F-5779-4962-8FCC-261EBCA4B90A}" destId="{B1A5413B-8157-4EF7-8B69-391119341B0C}" srcOrd="1" destOrd="0" presId="urn:microsoft.com/office/officeart/2005/8/layout/pList2"/>
    <dgm:cxn modelId="{37BEF698-0739-4B5C-9AEC-C3DEE3FE0A25}" type="presParOf" srcId="{D34B9F6F-5779-4962-8FCC-261EBCA4B90A}" destId="{CD60DAF8-4205-4D8D-B791-6392DC9D3C63}" srcOrd="2" destOrd="0" presId="urn:microsoft.com/office/officeart/2005/8/layout/pList2"/>
    <dgm:cxn modelId="{2E75E8E5-DAB3-49A4-98EC-F374D920EDE5}" type="presParOf" srcId="{CD60DAF8-4205-4D8D-B791-6392DC9D3C63}" destId="{82109B32-82DC-4DAB-9268-9D1E8FC21DE7}" srcOrd="0" destOrd="0" presId="urn:microsoft.com/office/officeart/2005/8/layout/pList2"/>
    <dgm:cxn modelId="{129E784F-531A-4D0C-9AD8-B41FA04CC797}" type="presParOf" srcId="{CD60DAF8-4205-4D8D-B791-6392DC9D3C63}" destId="{63C6CC4F-FC15-4E61-B4EA-DDAF33663E82}" srcOrd="1" destOrd="0" presId="urn:microsoft.com/office/officeart/2005/8/layout/pList2"/>
    <dgm:cxn modelId="{C135B3B2-CE80-4C86-97D1-34B42925CDAD}" type="presParOf" srcId="{CD60DAF8-4205-4D8D-B791-6392DC9D3C63}" destId="{859A2DFC-D091-4801-82A7-011EAD6921A7}" srcOrd="2" destOrd="0" presId="urn:microsoft.com/office/officeart/2005/8/layout/pList2"/>
    <dgm:cxn modelId="{1ACC83ED-1F64-4E2D-95A8-D402BF2EEF11}" type="presParOf" srcId="{D34B9F6F-5779-4962-8FCC-261EBCA4B90A}" destId="{CB93ED63-05DB-4FCF-99DB-EDDE6524D36A}" srcOrd="3" destOrd="0" presId="urn:microsoft.com/office/officeart/2005/8/layout/pList2"/>
    <dgm:cxn modelId="{2CBC482E-001E-435D-9249-A94F33C07AC5}" type="presParOf" srcId="{D34B9F6F-5779-4962-8FCC-261EBCA4B90A}" destId="{F483B8C5-57AD-48A4-88D3-AA754380AEA6}" srcOrd="4" destOrd="0" presId="urn:microsoft.com/office/officeart/2005/8/layout/pList2"/>
    <dgm:cxn modelId="{9E4252F5-7E58-4133-A16E-42EFB9A6DD8A}" type="presParOf" srcId="{F483B8C5-57AD-48A4-88D3-AA754380AEA6}" destId="{6BD2BE68-8478-4780-9147-22E5D4A02968}" srcOrd="0" destOrd="0" presId="urn:microsoft.com/office/officeart/2005/8/layout/pList2"/>
    <dgm:cxn modelId="{EF300E69-9C5C-48CC-B726-5C15D759FF0E}" type="presParOf" srcId="{F483B8C5-57AD-48A4-88D3-AA754380AEA6}" destId="{A8C6DB8E-ECF7-4CCF-99C0-8CA60E5582C8}" srcOrd="1" destOrd="0" presId="urn:microsoft.com/office/officeart/2005/8/layout/pList2"/>
    <dgm:cxn modelId="{70FBB394-9E7F-47A9-93FF-798D5C0F5B51}" type="presParOf" srcId="{F483B8C5-57AD-48A4-88D3-AA754380AEA6}" destId="{6AF8CED0-5742-4077-8CE1-7A5E52875104}" srcOrd="2" destOrd="0" presId="urn:microsoft.com/office/officeart/2005/8/layout/pList2"/>
    <dgm:cxn modelId="{4A29E109-5245-4C86-A950-AAE29061476E}" type="presParOf" srcId="{D34B9F6F-5779-4962-8FCC-261EBCA4B90A}" destId="{48E22FB7-62E3-4B0F-9D44-6D58538111F4}" srcOrd="5" destOrd="0" presId="urn:microsoft.com/office/officeart/2005/8/layout/pList2"/>
    <dgm:cxn modelId="{A1D6D5AD-F7F0-4A6F-8E9B-9FE34DCC814A}" type="presParOf" srcId="{D34B9F6F-5779-4962-8FCC-261EBCA4B90A}" destId="{452D9C31-985F-4718-981C-99EBFB6EA18C}" srcOrd="6" destOrd="0" presId="urn:microsoft.com/office/officeart/2005/8/layout/pList2"/>
    <dgm:cxn modelId="{EED676A9-C4F9-45F2-A0B4-C248BC6089FB}" type="presParOf" srcId="{452D9C31-985F-4718-981C-99EBFB6EA18C}" destId="{88877C5F-E58F-415C-ADF3-EE564C467304}" srcOrd="0" destOrd="0" presId="urn:microsoft.com/office/officeart/2005/8/layout/pList2"/>
    <dgm:cxn modelId="{5CAF03E6-3FE8-4F62-8D9D-C2DEDA7060DE}" type="presParOf" srcId="{452D9C31-985F-4718-981C-99EBFB6EA18C}" destId="{8E94F151-027C-49D7-81C4-49BD9FF0F5E7}" srcOrd="1" destOrd="0" presId="urn:microsoft.com/office/officeart/2005/8/layout/pList2"/>
    <dgm:cxn modelId="{2A4C7129-F301-4866-B693-B13720812B7D}" type="presParOf" srcId="{452D9C31-985F-4718-981C-99EBFB6EA18C}" destId="{D6DEB9B9-BF0A-4152-8C5D-7C31E4DC33F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E26730-55C4-4828-9D75-79894C520D83}" type="doc">
      <dgm:prSet loTypeId="urn:microsoft.com/office/officeart/2005/8/layout/pList2" loCatId="list" qsTypeId="urn:microsoft.com/office/officeart/2005/8/quickstyle/simple1" qsCatId="simple" csTypeId="urn:microsoft.com/office/officeart/2005/8/colors/accent5_2" csCatId="accent5" phldr="1"/>
      <dgm:spPr/>
    </dgm:pt>
    <dgm:pt modelId="{EA6C967E-E40C-4D1C-9FBD-49EABDB2AAC3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Los centros de salud deben ser respetuosos con la diversidad de personas adolescentes que existen y erradicar la violencia contra estas poblaciones.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AE0927DA-F18F-466E-9D72-BBAB6E9AD993}" type="parTrans" cxnId="{71A87B75-C035-4163-984A-38D85DCBB3F3}">
      <dgm:prSet/>
      <dgm:spPr/>
      <dgm:t>
        <a:bodyPr/>
        <a:lstStyle/>
        <a:p>
          <a:endParaRPr lang="es-CR" sz="1600"/>
        </a:p>
      </dgm:t>
    </dgm:pt>
    <dgm:pt modelId="{6776D25F-957C-4F51-9266-9BBEAE1F56D3}" type="sibTrans" cxnId="{71A87B75-C035-4163-984A-38D85DCBB3F3}">
      <dgm:prSet/>
      <dgm:spPr/>
      <dgm:t>
        <a:bodyPr/>
        <a:lstStyle/>
        <a:p>
          <a:endParaRPr lang="es-CR" sz="1600"/>
        </a:p>
      </dgm:t>
    </dgm:pt>
    <dgm:pt modelId="{66D8802F-BB31-4B37-A695-75F3E74011F8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En los servicios de salud se debe velar por el cuidado de la madre adolescente y  por la inclusión del padre en el proceso.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C8591BC0-AA6C-42ED-92C8-53A244BC0880}" type="parTrans" cxnId="{58C0ACE3-3D02-4E01-81BA-2CC8C160AE42}">
      <dgm:prSet/>
      <dgm:spPr/>
      <dgm:t>
        <a:bodyPr/>
        <a:lstStyle/>
        <a:p>
          <a:endParaRPr lang="es-CR" sz="1600"/>
        </a:p>
      </dgm:t>
    </dgm:pt>
    <dgm:pt modelId="{26635B11-A536-4AFA-9FA9-D84B0670979B}" type="sibTrans" cxnId="{58C0ACE3-3D02-4E01-81BA-2CC8C160AE42}">
      <dgm:prSet/>
      <dgm:spPr/>
      <dgm:t>
        <a:bodyPr/>
        <a:lstStyle/>
        <a:p>
          <a:endParaRPr lang="es-CR" sz="1600"/>
        </a:p>
      </dgm:t>
    </dgm:pt>
    <dgm:pt modelId="{5B1501D6-130F-4E84-876D-156037243D70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Durante el parto, las adolescentes pueden estar acompañadas con la persona que ella prefiera, sea madre, amiga, la pareja, persona a cargo.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B3B11093-EA3A-4CAF-B4CF-3D7587FD597C}" type="parTrans" cxnId="{6D49E22C-964B-4B3F-B38F-C35F9C654AD1}">
      <dgm:prSet/>
      <dgm:spPr/>
      <dgm:t>
        <a:bodyPr/>
        <a:lstStyle/>
        <a:p>
          <a:endParaRPr lang="es-CR" sz="1600"/>
        </a:p>
      </dgm:t>
    </dgm:pt>
    <dgm:pt modelId="{461818D2-513E-44AC-9AE9-69DF3DDC466F}" type="sibTrans" cxnId="{6D49E22C-964B-4B3F-B38F-C35F9C654AD1}">
      <dgm:prSet/>
      <dgm:spPr/>
      <dgm:t>
        <a:bodyPr/>
        <a:lstStyle/>
        <a:p>
          <a:endParaRPr lang="es-CR" sz="1600"/>
        </a:p>
      </dgm:t>
    </dgm:pt>
    <dgm:pt modelId="{6781586B-F18B-4246-8B6D-58AFE6B17963}">
      <dgm:prSet phldrT="[Texto]" custT="1"/>
      <dgm:spPr/>
      <dgm:t>
        <a:bodyPr/>
        <a:lstStyle/>
        <a:p>
          <a:r>
            <a:rPr lang="es-CR" sz="1400" dirty="0" smtClean="0">
              <a:latin typeface="Century Gothic" panose="020B0502020202020204" pitchFamily="34" charset="0"/>
            </a:rPr>
            <a:t>El personal de salud debe darnos información clara y de forma respetuosa sobre medidas de prevención del Covid-19 y las medidas básicas para cuidar mi salud física y mental dentro o fuera del centro.</a:t>
          </a:r>
          <a:endParaRPr lang="es-CR" sz="1400" dirty="0">
            <a:latin typeface="Century Gothic" panose="020B0502020202020204" pitchFamily="34" charset="0"/>
          </a:endParaRPr>
        </a:p>
      </dgm:t>
    </dgm:pt>
    <dgm:pt modelId="{17849B8C-5DEB-4BF7-89E7-F6880F7F14C2}" type="parTrans" cxnId="{A1A55B6F-E188-4FEE-8435-669B137B89F2}">
      <dgm:prSet/>
      <dgm:spPr/>
      <dgm:t>
        <a:bodyPr/>
        <a:lstStyle/>
        <a:p>
          <a:endParaRPr lang="es-CR" sz="1600"/>
        </a:p>
      </dgm:t>
    </dgm:pt>
    <dgm:pt modelId="{7E632B5F-B28B-424E-B9D5-C487A7CBEC35}" type="sibTrans" cxnId="{A1A55B6F-E188-4FEE-8435-669B137B89F2}">
      <dgm:prSet/>
      <dgm:spPr/>
      <dgm:t>
        <a:bodyPr/>
        <a:lstStyle/>
        <a:p>
          <a:endParaRPr lang="es-CR" sz="1600"/>
        </a:p>
      </dgm:t>
    </dgm:pt>
    <dgm:pt modelId="{54DD084A-8AF7-4387-A1C7-F586AF97611F}" type="pres">
      <dgm:prSet presAssocID="{9BE26730-55C4-4828-9D75-79894C520D83}" presName="Name0" presStyleCnt="0">
        <dgm:presLayoutVars>
          <dgm:dir/>
          <dgm:resizeHandles val="exact"/>
        </dgm:presLayoutVars>
      </dgm:prSet>
      <dgm:spPr/>
    </dgm:pt>
    <dgm:pt modelId="{C7B05A8A-CA24-4CF3-A09E-D1448A36E81B}" type="pres">
      <dgm:prSet presAssocID="{9BE26730-55C4-4828-9D75-79894C520D83}" presName="bkgdShp" presStyleLbl="alignAccFollowNode1" presStyleIdx="0" presStyleCnt="1" custLinFactNeighborY="-6928"/>
      <dgm:spPr/>
    </dgm:pt>
    <dgm:pt modelId="{D34B9F6F-5779-4962-8FCC-261EBCA4B90A}" type="pres">
      <dgm:prSet presAssocID="{9BE26730-55C4-4828-9D75-79894C520D83}" presName="linComp" presStyleCnt="0"/>
      <dgm:spPr/>
    </dgm:pt>
    <dgm:pt modelId="{AA338594-2A90-4E3B-B238-3C578C170792}" type="pres">
      <dgm:prSet presAssocID="{EA6C967E-E40C-4D1C-9FBD-49EABDB2AAC3}" presName="compNode" presStyleCnt="0"/>
      <dgm:spPr/>
    </dgm:pt>
    <dgm:pt modelId="{30C6FA82-D324-44C6-9C2A-205360C3B093}" type="pres">
      <dgm:prSet presAssocID="{EA6C967E-E40C-4D1C-9FBD-49EABDB2AAC3}" presName="node" presStyleLbl="node1" presStyleIdx="0" presStyleCnt="4" custScaleY="10267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E9A9539-7931-43D3-BCE4-6FB36EE1ED13}" type="pres">
      <dgm:prSet presAssocID="{EA6C967E-E40C-4D1C-9FBD-49EABDB2AAC3}" presName="invisiNode" presStyleLbl="node1" presStyleIdx="0" presStyleCnt="4"/>
      <dgm:spPr/>
    </dgm:pt>
    <dgm:pt modelId="{71E4665D-08A0-4378-B566-E557977042FA}" type="pres">
      <dgm:prSet presAssocID="{EA6C967E-E40C-4D1C-9FBD-49EABDB2AAC3}" presName="imagNode" presStyleLbl="fgImgPlace1" presStyleIdx="0" presStyleCnt="4" custScaleY="983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B1A5413B-8157-4EF7-8B69-391119341B0C}" type="pres">
      <dgm:prSet presAssocID="{6776D25F-957C-4F51-9266-9BBEAE1F56D3}" presName="sibTrans" presStyleLbl="sibTrans2D1" presStyleIdx="0" presStyleCnt="0"/>
      <dgm:spPr/>
      <dgm:t>
        <a:bodyPr/>
        <a:lstStyle/>
        <a:p>
          <a:endParaRPr lang="es-CR"/>
        </a:p>
      </dgm:t>
    </dgm:pt>
    <dgm:pt modelId="{F483B8C5-57AD-48A4-88D3-AA754380AEA6}" type="pres">
      <dgm:prSet presAssocID="{66D8802F-BB31-4B37-A695-75F3E74011F8}" presName="compNode" presStyleCnt="0"/>
      <dgm:spPr/>
    </dgm:pt>
    <dgm:pt modelId="{6BD2BE68-8478-4780-9147-22E5D4A02968}" type="pres">
      <dgm:prSet presAssocID="{66D8802F-BB31-4B37-A695-75F3E74011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C6DB8E-ECF7-4CCF-99C0-8CA60E5582C8}" type="pres">
      <dgm:prSet presAssocID="{66D8802F-BB31-4B37-A695-75F3E74011F8}" presName="invisiNode" presStyleLbl="node1" presStyleIdx="1" presStyleCnt="4"/>
      <dgm:spPr/>
    </dgm:pt>
    <dgm:pt modelId="{6AF8CED0-5742-4077-8CE1-7A5E52875104}" type="pres">
      <dgm:prSet presAssocID="{66D8802F-BB31-4B37-A695-75F3E74011F8}" presName="imagNode" presStyleLbl="fgImgPlace1" presStyleIdx="1" presStyleCnt="4" custScaleX="95941" custScaleY="985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8E22FB7-62E3-4B0F-9D44-6D58538111F4}" type="pres">
      <dgm:prSet presAssocID="{26635B11-A536-4AFA-9FA9-D84B0670979B}" presName="sibTrans" presStyleLbl="sibTrans2D1" presStyleIdx="0" presStyleCnt="0"/>
      <dgm:spPr/>
      <dgm:t>
        <a:bodyPr/>
        <a:lstStyle/>
        <a:p>
          <a:endParaRPr lang="es-CR"/>
        </a:p>
      </dgm:t>
    </dgm:pt>
    <dgm:pt modelId="{4DC0A4B5-6ECB-43B1-9DBE-6E68E2D710B6}" type="pres">
      <dgm:prSet presAssocID="{6781586B-F18B-4246-8B6D-58AFE6B17963}" presName="compNode" presStyleCnt="0"/>
      <dgm:spPr/>
    </dgm:pt>
    <dgm:pt modelId="{096A896E-9456-4AC3-AD3B-CA6A28629F50}" type="pres">
      <dgm:prSet presAssocID="{6781586B-F18B-4246-8B6D-58AFE6B17963}" presName="node" presStyleLbl="node1" presStyleIdx="2" presStyleCnt="4" custScaleX="13157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AA35FFB-52CB-481B-994B-58ECE9AAD39C}" type="pres">
      <dgm:prSet presAssocID="{6781586B-F18B-4246-8B6D-58AFE6B17963}" presName="invisiNode" presStyleLbl="node1" presStyleIdx="2" presStyleCnt="4"/>
      <dgm:spPr/>
    </dgm:pt>
    <dgm:pt modelId="{BFF50FCA-1DD1-4C16-826A-001F24986E0D}" type="pres">
      <dgm:prSet presAssocID="{6781586B-F18B-4246-8B6D-58AFE6B1796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F89DBAC-FBEA-4CFB-B715-BA59B9D49455}" type="pres">
      <dgm:prSet presAssocID="{7E632B5F-B28B-424E-B9D5-C487A7CBEC35}" presName="sibTrans" presStyleLbl="sibTrans2D1" presStyleIdx="0" presStyleCnt="0"/>
      <dgm:spPr/>
      <dgm:t>
        <a:bodyPr/>
        <a:lstStyle/>
        <a:p>
          <a:endParaRPr lang="es-CR"/>
        </a:p>
      </dgm:t>
    </dgm:pt>
    <dgm:pt modelId="{452D9C31-985F-4718-981C-99EBFB6EA18C}" type="pres">
      <dgm:prSet presAssocID="{5B1501D6-130F-4E84-876D-156037243D70}" presName="compNode" presStyleCnt="0"/>
      <dgm:spPr/>
    </dgm:pt>
    <dgm:pt modelId="{88877C5F-E58F-415C-ADF3-EE564C467304}" type="pres">
      <dgm:prSet presAssocID="{5B1501D6-130F-4E84-876D-156037243D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E94F151-027C-49D7-81C4-49BD9FF0F5E7}" type="pres">
      <dgm:prSet presAssocID="{5B1501D6-130F-4E84-876D-156037243D70}" presName="invisiNode" presStyleLbl="node1" presStyleIdx="3" presStyleCnt="4"/>
      <dgm:spPr/>
    </dgm:pt>
    <dgm:pt modelId="{D6DEB9B9-BF0A-4152-8C5D-7C31E4DC33FD}" type="pres">
      <dgm:prSet presAssocID="{5B1501D6-130F-4E84-876D-156037243D7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6D49E22C-964B-4B3F-B38F-C35F9C654AD1}" srcId="{9BE26730-55C4-4828-9D75-79894C520D83}" destId="{5B1501D6-130F-4E84-876D-156037243D70}" srcOrd="3" destOrd="0" parTransId="{B3B11093-EA3A-4CAF-B4CF-3D7587FD597C}" sibTransId="{461818D2-513E-44AC-9AE9-69DF3DDC466F}"/>
    <dgm:cxn modelId="{F96751F1-3F25-4BA8-B836-44C741609FA6}" type="presOf" srcId="{5B1501D6-130F-4E84-876D-156037243D70}" destId="{88877C5F-E58F-415C-ADF3-EE564C467304}" srcOrd="0" destOrd="0" presId="urn:microsoft.com/office/officeart/2005/8/layout/pList2"/>
    <dgm:cxn modelId="{DE220B4C-B9B5-41E7-B37C-0D389CE73DB0}" type="presOf" srcId="{66D8802F-BB31-4B37-A695-75F3E74011F8}" destId="{6BD2BE68-8478-4780-9147-22E5D4A02968}" srcOrd="0" destOrd="0" presId="urn:microsoft.com/office/officeart/2005/8/layout/pList2"/>
    <dgm:cxn modelId="{8545C851-12A1-4D36-A2FC-089D7A9BF377}" type="presOf" srcId="{6781586B-F18B-4246-8B6D-58AFE6B17963}" destId="{096A896E-9456-4AC3-AD3B-CA6A28629F50}" srcOrd="0" destOrd="0" presId="urn:microsoft.com/office/officeart/2005/8/layout/pList2"/>
    <dgm:cxn modelId="{7058E03C-8599-498F-8383-3F40FEEBA99C}" type="presOf" srcId="{EA6C967E-E40C-4D1C-9FBD-49EABDB2AAC3}" destId="{30C6FA82-D324-44C6-9C2A-205360C3B093}" srcOrd="0" destOrd="0" presId="urn:microsoft.com/office/officeart/2005/8/layout/pList2"/>
    <dgm:cxn modelId="{008EB4EF-8A86-4C8E-94A8-246F37890E9E}" type="presOf" srcId="{26635B11-A536-4AFA-9FA9-D84B0670979B}" destId="{48E22FB7-62E3-4B0F-9D44-6D58538111F4}" srcOrd="0" destOrd="0" presId="urn:microsoft.com/office/officeart/2005/8/layout/pList2"/>
    <dgm:cxn modelId="{4B1BEE85-6D19-4476-93B2-D4A1302A722E}" type="presOf" srcId="{6776D25F-957C-4F51-9266-9BBEAE1F56D3}" destId="{B1A5413B-8157-4EF7-8B69-391119341B0C}" srcOrd="0" destOrd="0" presId="urn:microsoft.com/office/officeart/2005/8/layout/pList2"/>
    <dgm:cxn modelId="{71A87B75-C035-4163-984A-38D85DCBB3F3}" srcId="{9BE26730-55C4-4828-9D75-79894C520D83}" destId="{EA6C967E-E40C-4D1C-9FBD-49EABDB2AAC3}" srcOrd="0" destOrd="0" parTransId="{AE0927DA-F18F-466E-9D72-BBAB6E9AD993}" sibTransId="{6776D25F-957C-4F51-9266-9BBEAE1F56D3}"/>
    <dgm:cxn modelId="{4B4E70F0-B1B5-468E-A9DF-A52B7354622E}" type="presOf" srcId="{9BE26730-55C4-4828-9D75-79894C520D83}" destId="{54DD084A-8AF7-4387-A1C7-F586AF97611F}" srcOrd="0" destOrd="0" presId="urn:microsoft.com/office/officeart/2005/8/layout/pList2"/>
    <dgm:cxn modelId="{8510D2A1-61EE-4ABA-916E-A90CA265DC55}" type="presOf" srcId="{7E632B5F-B28B-424E-B9D5-C487A7CBEC35}" destId="{8F89DBAC-FBEA-4CFB-B715-BA59B9D49455}" srcOrd="0" destOrd="0" presId="urn:microsoft.com/office/officeart/2005/8/layout/pList2"/>
    <dgm:cxn modelId="{A1A55B6F-E188-4FEE-8435-669B137B89F2}" srcId="{9BE26730-55C4-4828-9D75-79894C520D83}" destId="{6781586B-F18B-4246-8B6D-58AFE6B17963}" srcOrd="2" destOrd="0" parTransId="{17849B8C-5DEB-4BF7-89E7-F6880F7F14C2}" sibTransId="{7E632B5F-B28B-424E-B9D5-C487A7CBEC35}"/>
    <dgm:cxn modelId="{58C0ACE3-3D02-4E01-81BA-2CC8C160AE42}" srcId="{9BE26730-55C4-4828-9D75-79894C520D83}" destId="{66D8802F-BB31-4B37-A695-75F3E74011F8}" srcOrd="1" destOrd="0" parTransId="{C8591BC0-AA6C-42ED-92C8-53A244BC0880}" sibTransId="{26635B11-A536-4AFA-9FA9-D84B0670979B}"/>
    <dgm:cxn modelId="{96484D9B-DD2D-44CB-82CC-60CD3FF48E76}" type="presParOf" srcId="{54DD084A-8AF7-4387-A1C7-F586AF97611F}" destId="{C7B05A8A-CA24-4CF3-A09E-D1448A36E81B}" srcOrd="0" destOrd="0" presId="urn:microsoft.com/office/officeart/2005/8/layout/pList2"/>
    <dgm:cxn modelId="{D02A2EA8-2500-469C-B263-60F0C6CCBD4C}" type="presParOf" srcId="{54DD084A-8AF7-4387-A1C7-F586AF97611F}" destId="{D34B9F6F-5779-4962-8FCC-261EBCA4B90A}" srcOrd="1" destOrd="0" presId="urn:microsoft.com/office/officeart/2005/8/layout/pList2"/>
    <dgm:cxn modelId="{ECF14438-33E8-41FE-AF96-23756F7EEB7A}" type="presParOf" srcId="{D34B9F6F-5779-4962-8FCC-261EBCA4B90A}" destId="{AA338594-2A90-4E3B-B238-3C578C170792}" srcOrd="0" destOrd="0" presId="urn:microsoft.com/office/officeart/2005/8/layout/pList2"/>
    <dgm:cxn modelId="{BA428121-55F8-496E-8136-C85FC0740960}" type="presParOf" srcId="{AA338594-2A90-4E3B-B238-3C578C170792}" destId="{30C6FA82-D324-44C6-9C2A-205360C3B093}" srcOrd="0" destOrd="0" presId="urn:microsoft.com/office/officeart/2005/8/layout/pList2"/>
    <dgm:cxn modelId="{D9E8E0B4-4C19-4AB9-A156-ECB10E30090C}" type="presParOf" srcId="{AA338594-2A90-4E3B-B238-3C578C170792}" destId="{3E9A9539-7931-43D3-BCE4-6FB36EE1ED13}" srcOrd="1" destOrd="0" presId="urn:microsoft.com/office/officeart/2005/8/layout/pList2"/>
    <dgm:cxn modelId="{E017AE08-D063-4788-BACF-F31E27E6B7C9}" type="presParOf" srcId="{AA338594-2A90-4E3B-B238-3C578C170792}" destId="{71E4665D-08A0-4378-B566-E557977042FA}" srcOrd="2" destOrd="0" presId="urn:microsoft.com/office/officeart/2005/8/layout/pList2"/>
    <dgm:cxn modelId="{4D669A3F-F65A-4B47-B354-D20DF5472BE1}" type="presParOf" srcId="{D34B9F6F-5779-4962-8FCC-261EBCA4B90A}" destId="{B1A5413B-8157-4EF7-8B69-391119341B0C}" srcOrd="1" destOrd="0" presId="urn:microsoft.com/office/officeart/2005/8/layout/pList2"/>
    <dgm:cxn modelId="{FD9C5136-EB29-4EF9-9CE5-C64C462485DC}" type="presParOf" srcId="{D34B9F6F-5779-4962-8FCC-261EBCA4B90A}" destId="{F483B8C5-57AD-48A4-88D3-AA754380AEA6}" srcOrd="2" destOrd="0" presId="urn:microsoft.com/office/officeart/2005/8/layout/pList2"/>
    <dgm:cxn modelId="{47FB3B20-61A9-437B-BA21-B25FC8950A66}" type="presParOf" srcId="{F483B8C5-57AD-48A4-88D3-AA754380AEA6}" destId="{6BD2BE68-8478-4780-9147-22E5D4A02968}" srcOrd="0" destOrd="0" presId="urn:microsoft.com/office/officeart/2005/8/layout/pList2"/>
    <dgm:cxn modelId="{F8025E64-E9CC-4DCA-B5E2-8494653BADCE}" type="presParOf" srcId="{F483B8C5-57AD-48A4-88D3-AA754380AEA6}" destId="{A8C6DB8E-ECF7-4CCF-99C0-8CA60E5582C8}" srcOrd="1" destOrd="0" presId="urn:microsoft.com/office/officeart/2005/8/layout/pList2"/>
    <dgm:cxn modelId="{80D7EDF4-1132-4014-880A-BDA27E627EFA}" type="presParOf" srcId="{F483B8C5-57AD-48A4-88D3-AA754380AEA6}" destId="{6AF8CED0-5742-4077-8CE1-7A5E52875104}" srcOrd="2" destOrd="0" presId="urn:microsoft.com/office/officeart/2005/8/layout/pList2"/>
    <dgm:cxn modelId="{37247DB1-B9FC-4FDD-956D-F64330CC23FB}" type="presParOf" srcId="{D34B9F6F-5779-4962-8FCC-261EBCA4B90A}" destId="{48E22FB7-62E3-4B0F-9D44-6D58538111F4}" srcOrd="3" destOrd="0" presId="urn:microsoft.com/office/officeart/2005/8/layout/pList2"/>
    <dgm:cxn modelId="{D39F7EC6-9C63-465C-AC95-DB8DAD3FB5C1}" type="presParOf" srcId="{D34B9F6F-5779-4962-8FCC-261EBCA4B90A}" destId="{4DC0A4B5-6ECB-43B1-9DBE-6E68E2D710B6}" srcOrd="4" destOrd="0" presId="urn:microsoft.com/office/officeart/2005/8/layout/pList2"/>
    <dgm:cxn modelId="{21AE6EE5-E657-4580-947B-37A45F4BBBDE}" type="presParOf" srcId="{4DC0A4B5-6ECB-43B1-9DBE-6E68E2D710B6}" destId="{096A896E-9456-4AC3-AD3B-CA6A28629F50}" srcOrd="0" destOrd="0" presId="urn:microsoft.com/office/officeart/2005/8/layout/pList2"/>
    <dgm:cxn modelId="{BCACAA21-0870-428B-8808-AD91D4716918}" type="presParOf" srcId="{4DC0A4B5-6ECB-43B1-9DBE-6E68E2D710B6}" destId="{CAA35FFB-52CB-481B-994B-58ECE9AAD39C}" srcOrd="1" destOrd="0" presId="urn:microsoft.com/office/officeart/2005/8/layout/pList2"/>
    <dgm:cxn modelId="{FA2A2746-AD3C-4194-B0C9-B1892925D23F}" type="presParOf" srcId="{4DC0A4B5-6ECB-43B1-9DBE-6E68E2D710B6}" destId="{BFF50FCA-1DD1-4C16-826A-001F24986E0D}" srcOrd="2" destOrd="0" presId="urn:microsoft.com/office/officeart/2005/8/layout/pList2"/>
    <dgm:cxn modelId="{A60FBC36-C417-4C6E-93FE-205B65F06659}" type="presParOf" srcId="{D34B9F6F-5779-4962-8FCC-261EBCA4B90A}" destId="{8F89DBAC-FBEA-4CFB-B715-BA59B9D49455}" srcOrd="5" destOrd="0" presId="urn:microsoft.com/office/officeart/2005/8/layout/pList2"/>
    <dgm:cxn modelId="{A922503F-D646-4A58-B39C-59849CAB893A}" type="presParOf" srcId="{D34B9F6F-5779-4962-8FCC-261EBCA4B90A}" destId="{452D9C31-985F-4718-981C-99EBFB6EA18C}" srcOrd="6" destOrd="0" presId="urn:microsoft.com/office/officeart/2005/8/layout/pList2"/>
    <dgm:cxn modelId="{92BF26A5-0EED-4DC4-9A0A-4B0525246B9C}" type="presParOf" srcId="{452D9C31-985F-4718-981C-99EBFB6EA18C}" destId="{88877C5F-E58F-415C-ADF3-EE564C467304}" srcOrd="0" destOrd="0" presId="urn:microsoft.com/office/officeart/2005/8/layout/pList2"/>
    <dgm:cxn modelId="{A91541E4-7CE9-4F26-A121-F87206ADCEDE}" type="presParOf" srcId="{452D9C31-985F-4718-981C-99EBFB6EA18C}" destId="{8E94F151-027C-49D7-81C4-49BD9FF0F5E7}" srcOrd="1" destOrd="0" presId="urn:microsoft.com/office/officeart/2005/8/layout/pList2"/>
    <dgm:cxn modelId="{0E8C3EF2-1805-4350-9306-15B04CF2E92C}" type="presParOf" srcId="{452D9C31-985F-4718-981C-99EBFB6EA18C}" destId="{D6DEB9B9-BF0A-4152-8C5D-7C31E4DC33F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C6290F-639C-4260-B5BA-E99B83DEE88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FFA896AA-6B11-4B61-8B92-DB2925E8C72A}">
      <dgm:prSet phldrT="[Texto]" custT="1"/>
      <dgm:spPr/>
      <dgm:t>
        <a:bodyPr/>
        <a:lstStyle/>
        <a:p>
          <a:r>
            <a:rPr lang="es-CR" sz="4800" dirty="0" smtClean="0">
              <a:latin typeface="Century Gothic" panose="020B0502020202020204" pitchFamily="34" charset="0"/>
            </a:rPr>
            <a:t>Mujeres</a:t>
          </a:r>
          <a:endParaRPr lang="es-CR" sz="4800" dirty="0">
            <a:latin typeface="Century Gothic" panose="020B0502020202020204" pitchFamily="34" charset="0"/>
          </a:endParaRPr>
        </a:p>
      </dgm:t>
    </dgm:pt>
    <dgm:pt modelId="{32E10F37-94FE-4770-959A-1D49313AA760}" type="parTrans" cxnId="{7199619D-703C-4DE9-85EA-136F635976F2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C59C597C-9DDE-4CE1-B6B3-949C232CFC02}" type="sibTrans" cxnId="{7199619D-703C-4DE9-85EA-136F635976F2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22A089D2-3474-4911-9540-3CDE6B7FEB6B}">
      <dgm:prSet phldrT="[Texto]" custT="1"/>
      <dgm:spPr/>
      <dgm:t>
        <a:bodyPr/>
        <a:lstStyle/>
        <a:p>
          <a:r>
            <a:rPr lang="es-CR" sz="1800" dirty="0" smtClean="0">
              <a:latin typeface="Century Gothic" panose="020B0502020202020204" pitchFamily="34" charset="0"/>
            </a:rPr>
            <a:t>Sus intereses y necesidades no son tomados en cuenta.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7415A042-0F65-4DFA-8216-0DCADD15C74C}" type="parTrans" cxnId="{9D65D3EC-1D01-40A2-846E-B3004466EF11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ACCC758A-65ED-4F51-987A-8AA9E2B0B1D8}" type="sibTrans" cxnId="{9D65D3EC-1D01-40A2-846E-B3004466EF11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C1CC6DB3-3DDD-4849-9CE4-60C52C1F6D5F}">
      <dgm:prSet phldrT="[Texto]" custT="1"/>
      <dgm:spPr/>
      <dgm:t>
        <a:bodyPr/>
        <a:lstStyle/>
        <a:p>
          <a:r>
            <a:rPr lang="es-CR" sz="1800" dirty="0" smtClean="0">
              <a:latin typeface="Century Gothic" panose="020B0502020202020204" pitchFamily="34" charset="0"/>
            </a:rPr>
            <a:t>Dependencia.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06F65CF4-6066-4676-B2C7-E7CEFA940945}" type="parTrans" cxnId="{333A8D32-A367-420C-8CFF-0481A1B4C938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A6156438-DB90-4196-B175-1A8E5E988958}" type="sibTrans" cxnId="{333A8D32-A367-420C-8CFF-0481A1B4C938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363B6CB5-4642-4350-B9A2-3C965FAF19FB}">
      <dgm:prSet phldrT="[Texto]" custT="1"/>
      <dgm:spPr/>
      <dgm:t>
        <a:bodyPr/>
        <a:lstStyle/>
        <a:p>
          <a:r>
            <a:rPr lang="es-CR" sz="4800" dirty="0" smtClean="0">
              <a:latin typeface="Century Gothic" panose="020B0502020202020204" pitchFamily="34" charset="0"/>
            </a:rPr>
            <a:t>Hombres</a:t>
          </a:r>
          <a:endParaRPr lang="es-CR" sz="4800" dirty="0">
            <a:latin typeface="Century Gothic" panose="020B0502020202020204" pitchFamily="34" charset="0"/>
          </a:endParaRPr>
        </a:p>
      </dgm:t>
    </dgm:pt>
    <dgm:pt modelId="{970F226D-5421-4EFE-8756-9B063050447B}" type="parTrans" cxnId="{CB7A71BF-BBB3-4053-8817-D822658FCAB9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B81F67B9-F580-48D9-ABA7-F1A03068A2B7}" type="sibTrans" cxnId="{CB7A71BF-BBB3-4053-8817-D822658FCAB9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670DBACC-695B-44AD-A07E-313D26161F00}">
      <dgm:prSet phldrT="[Texto]" custT="1"/>
      <dgm:spPr/>
      <dgm:t>
        <a:bodyPr/>
        <a:lstStyle/>
        <a:p>
          <a:r>
            <a:rPr lang="es-CR" sz="1800" dirty="0" smtClean="0">
              <a:latin typeface="Century Gothic" panose="020B0502020202020204" pitchFamily="34" charset="0"/>
            </a:rPr>
            <a:t>Posición de poder.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0443288B-3F27-4F13-9519-1A53907B87A8}" type="parTrans" cxnId="{E59CB6E9-C010-44F5-8FBD-1D49E3D98B66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E543263C-8472-4DA1-8280-C8689719DAC6}" type="sibTrans" cxnId="{E59CB6E9-C010-44F5-8FBD-1D49E3D98B66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FC2E6B55-4334-4663-B21C-D941221967EC}">
      <dgm:prSet phldrT="[Texto]" custT="1"/>
      <dgm:spPr/>
      <dgm:t>
        <a:bodyPr/>
        <a:lstStyle/>
        <a:p>
          <a:r>
            <a:rPr lang="es-CR" sz="1800" dirty="0" smtClean="0">
              <a:latin typeface="Century Gothic" panose="020B0502020202020204" pitchFamily="34" charset="0"/>
            </a:rPr>
            <a:t>Vida independiente.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B725FAB6-4B95-4411-A516-CE5D1F34294F}" type="parTrans" cxnId="{EC47EBAF-2976-4E9C-813B-A42B7EA61E99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37748465-C5AB-4953-AC11-87A690268214}" type="sibTrans" cxnId="{EC47EBAF-2976-4E9C-813B-A42B7EA61E99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59E2E5B7-271E-4CB5-A33D-05D756816929}">
      <dgm:prSet phldrT="[Texto]" custT="1"/>
      <dgm:spPr/>
      <dgm:t>
        <a:bodyPr/>
        <a:lstStyle/>
        <a:p>
          <a:r>
            <a:rPr lang="es-CR" sz="1800" dirty="0" smtClean="0">
              <a:latin typeface="Century Gothic" panose="020B0502020202020204" pitchFamily="34" charset="0"/>
            </a:rPr>
            <a:t>Genera y controla sus propios recursos (dinero-bienes).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179A1A58-5BD5-423E-9706-7E43487AF60F}" type="parTrans" cxnId="{D0CE0F72-D4F6-4EF0-A2CF-6DA5DB058B4F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3C6DC4CF-8C77-4E86-96E5-676FBDCB7F9F}" type="sibTrans" cxnId="{D0CE0F72-D4F6-4EF0-A2CF-6DA5DB058B4F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21B40B31-F06A-4B00-AD79-14CE3B76B7C6}">
      <dgm:prSet phldrT="[Texto]" custT="1"/>
      <dgm:spPr/>
      <dgm:t>
        <a:bodyPr/>
        <a:lstStyle/>
        <a:p>
          <a:r>
            <a:rPr lang="es-CR" sz="1800" dirty="0" smtClean="0">
              <a:latin typeface="Century Gothic" panose="020B0502020202020204" pitchFamily="34" charset="0"/>
            </a:rPr>
            <a:t>Controla poco sus recursos (dinero-bienes).</a:t>
          </a:r>
          <a:endParaRPr lang="es-CR" sz="1800" dirty="0">
            <a:latin typeface="Century Gothic" panose="020B0502020202020204" pitchFamily="34" charset="0"/>
          </a:endParaRPr>
        </a:p>
      </dgm:t>
    </dgm:pt>
    <dgm:pt modelId="{D94EE6FD-6FB3-4953-8462-BC04256520E1}" type="parTrans" cxnId="{1113B34C-97B4-491F-BCEA-4F2521F6C51D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051234D1-9623-4693-9CD1-1FF5908DD302}" type="sibTrans" cxnId="{1113B34C-97B4-491F-BCEA-4F2521F6C51D}">
      <dgm:prSet/>
      <dgm:spPr/>
      <dgm:t>
        <a:bodyPr/>
        <a:lstStyle/>
        <a:p>
          <a:endParaRPr lang="es-CR" sz="1600">
            <a:latin typeface="Century Gothic" panose="020B0502020202020204" pitchFamily="34" charset="0"/>
          </a:endParaRPr>
        </a:p>
      </dgm:t>
    </dgm:pt>
    <dgm:pt modelId="{B9EB90C0-6922-4E20-8C8F-9FB2EC02D061}" type="pres">
      <dgm:prSet presAssocID="{9CC6290F-639C-4260-B5BA-E99B83DEE8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A2740E87-FF88-443C-A561-835F805B7843}" type="pres">
      <dgm:prSet presAssocID="{FFA896AA-6B11-4B61-8B92-DB2925E8C72A}" presName="compNode" presStyleCnt="0"/>
      <dgm:spPr/>
      <dgm:t>
        <a:bodyPr/>
        <a:lstStyle/>
        <a:p>
          <a:endParaRPr lang="es-CR"/>
        </a:p>
      </dgm:t>
    </dgm:pt>
    <dgm:pt modelId="{D58B6AC6-EC10-4585-8530-0E911B7248A9}" type="pres">
      <dgm:prSet presAssocID="{FFA896AA-6B11-4B61-8B92-DB2925E8C72A}" presName="aNode" presStyleLbl="bgShp" presStyleIdx="0" presStyleCnt="2"/>
      <dgm:spPr/>
      <dgm:t>
        <a:bodyPr/>
        <a:lstStyle/>
        <a:p>
          <a:endParaRPr lang="es-CR"/>
        </a:p>
      </dgm:t>
    </dgm:pt>
    <dgm:pt modelId="{0F964B41-066A-4DDE-A879-FF9ADC45FDFB}" type="pres">
      <dgm:prSet presAssocID="{FFA896AA-6B11-4B61-8B92-DB2925E8C72A}" presName="textNode" presStyleLbl="bgShp" presStyleIdx="0" presStyleCnt="2"/>
      <dgm:spPr/>
      <dgm:t>
        <a:bodyPr/>
        <a:lstStyle/>
        <a:p>
          <a:endParaRPr lang="es-CR"/>
        </a:p>
      </dgm:t>
    </dgm:pt>
    <dgm:pt modelId="{775C3D15-72C6-47A8-ABE0-283016351ABA}" type="pres">
      <dgm:prSet presAssocID="{FFA896AA-6B11-4B61-8B92-DB2925E8C72A}" presName="compChildNode" presStyleCnt="0"/>
      <dgm:spPr/>
      <dgm:t>
        <a:bodyPr/>
        <a:lstStyle/>
        <a:p>
          <a:endParaRPr lang="es-CR"/>
        </a:p>
      </dgm:t>
    </dgm:pt>
    <dgm:pt modelId="{901F319D-BBAC-4E07-9FED-1F0137E79DE6}" type="pres">
      <dgm:prSet presAssocID="{FFA896AA-6B11-4B61-8B92-DB2925E8C72A}" presName="theInnerList" presStyleCnt="0"/>
      <dgm:spPr/>
      <dgm:t>
        <a:bodyPr/>
        <a:lstStyle/>
        <a:p>
          <a:endParaRPr lang="es-CR"/>
        </a:p>
      </dgm:t>
    </dgm:pt>
    <dgm:pt modelId="{B128B455-5553-40EB-A59C-D344DCEAC7C7}" type="pres">
      <dgm:prSet presAssocID="{22A089D2-3474-4911-9540-3CDE6B7FEB6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B71927-53E4-4BF3-BA44-A9596C4142DF}" type="pres">
      <dgm:prSet presAssocID="{22A089D2-3474-4911-9540-3CDE6B7FEB6B}" presName="aSpace2" presStyleCnt="0"/>
      <dgm:spPr/>
      <dgm:t>
        <a:bodyPr/>
        <a:lstStyle/>
        <a:p>
          <a:endParaRPr lang="es-CR"/>
        </a:p>
      </dgm:t>
    </dgm:pt>
    <dgm:pt modelId="{51E4C8EA-3DD9-4010-817B-3059BC924625}" type="pres">
      <dgm:prSet presAssocID="{C1CC6DB3-3DDD-4849-9CE4-60C52C1F6D5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6FC8666-C27C-44D5-B1D7-2225344B07AF}" type="pres">
      <dgm:prSet presAssocID="{C1CC6DB3-3DDD-4849-9CE4-60C52C1F6D5F}" presName="aSpace2" presStyleCnt="0"/>
      <dgm:spPr/>
      <dgm:t>
        <a:bodyPr/>
        <a:lstStyle/>
        <a:p>
          <a:endParaRPr lang="es-CR"/>
        </a:p>
      </dgm:t>
    </dgm:pt>
    <dgm:pt modelId="{B43600AB-7830-4D0A-A398-794725E8A69E}" type="pres">
      <dgm:prSet presAssocID="{21B40B31-F06A-4B00-AD79-14CE3B76B7C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32E1FCD-4832-46BC-B46D-8C9495E897B9}" type="pres">
      <dgm:prSet presAssocID="{FFA896AA-6B11-4B61-8B92-DB2925E8C72A}" presName="aSpace" presStyleCnt="0"/>
      <dgm:spPr/>
      <dgm:t>
        <a:bodyPr/>
        <a:lstStyle/>
        <a:p>
          <a:endParaRPr lang="es-CR"/>
        </a:p>
      </dgm:t>
    </dgm:pt>
    <dgm:pt modelId="{2660CC9A-0E07-49AC-B553-0BE835E86DFF}" type="pres">
      <dgm:prSet presAssocID="{363B6CB5-4642-4350-B9A2-3C965FAF19FB}" presName="compNode" presStyleCnt="0"/>
      <dgm:spPr/>
      <dgm:t>
        <a:bodyPr/>
        <a:lstStyle/>
        <a:p>
          <a:endParaRPr lang="es-CR"/>
        </a:p>
      </dgm:t>
    </dgm:pt>
    <dgm:pt modelId="{127BF64F-9F14-41ED-A5E8-5AAC68219313}" type="pres">
      <dgm:prSet presAssocID="{363B6CB5-4642-4350-B9A2-3C965FAF19FB}" presName="aNode" presStyleLbl="bgShp" presStyleIdx="1" presStyleCnt="2"/>
      <dgm:spPr/>
      <dgm:t>
        <a:bodyPr/>
        <a:lstStyle/>
        <a:p>
          <a:endParaRPr lang="es-CR"/>
        </a:p>
      </dgm:t>
    </dgm:pt>
    <dgm:pt modelId="{F6B2FC3E-A9FB-40A0-9D76-4DF2E412B590}" type="pres">
      <dgm:prSet presAssocID="{363B6CB5-4642-4350-B9A2-3C965FAF19FB}" presName="textNode" presStyleLbl="bgShp" presStyleIdx="1" presStyleCnt="2"/>
      <dgm:spPr/>
      <dgm:t>
        <a:bodyPr/>
        <a:lstStyle/>
        <a:p>
          <a:endParaRPr lang="es-CR"/>
        </a:p>
      </dgm:t>
    </dgm:pt>
    <dgm:pt modelId="{5C1D5978-8072-43CB-9E36-2CB6D978C88D}" type="pres">
      <dgm:prSet presAssocID="{363B6CB5-4642-4350-B9A2-3C965FAF19FB}" presName="compChildNode" presStyleCnt="0"/>
      <dgm:spPr/>
      <dgm:t>
        <a:bodyPr/>
        <a:lstStyle/>
        <a:p>
          <a:endParaRPr lang="es-CR"/>
        </a:p>
      </dgm:t>
    </dgm:pt>
    <dgm:pt modelId="{2359B1C8-6CB6-45B1-8CAF-30599A4D45DC}" type="pres">
      <dgm:prSet presAssocID="{363B6CB5-4642-4350-B9A2-3C965FAF19FB}" presName="theInnerList" presStyleCnt="0"/>
      <dgm:spPr/>
      <dgm:t>
        <a:bodyPr/>
        <a:lstStyle/>
        <a:p>
          <a:endParaRPr lang="es-CR"/>
        </a:p>
      </dgm:t>
    </dgm:pt>
    <dgm:pt modelId="{F7257962-976B-46F8-B97F-C017F016C4F3}" type="pres">
      <dgm:prSet presAssocID="{670DBACC-695B-44AD-A07E-313D26161F0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6DF87B9-5B8E-4332-B64D-241CFA0752B9}" type="pres">
      <dgm:prSet presAssocID="{670DBACC-695B-44AD-A07E-313D26161F00}" presName="aSpace2" presStyleCnt="0"/>
      <dgm:spPr/>
      <dgm:t>
        <a:bodyPr/>
        <a:lstStyle/>
        <a:p>
          <a:endParaRPr lang="es-CR"/>
        </a:p>
      </dgm:t>
    </dgm:pt>
    <dgm:pt modelId="{5F724EB3-5957-4EC3-B0C0-6A5FCF623A2D}" type="pres">
      <dgm:prSet presAssocID="{FC2E6B55-4334-4663-B21C-D941221967E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AE65F1D-E712-43D3-B9BB-BF82A4B203FC}" type="pres">
      <dgm:prSet presAssocID="{FC2E6B55-4334-4663-B21C-D941221967EC}" presName="aSpace2" presStyleCnt="0"/>
      <dgm:spPr/>
      <dgm:t>
        <a:bodyPr/>
        <a:lstStyle/>
        <a:p>
          <a:endParaRPr lang="es-CR"/>
        </a:p>
      </dgm:t>
    </dgm:pt>
    <dgm:pt modelId="{690D7C2B-7662-4450-BD8B-AB7EE5C51B3D}" type="pres">
      <dgm:prSet presAssocID="{59E2E5B7-271E-4CB5-A33D-05D75681692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113B34C-97B4-491F-BCEA-4F2521F6C51D}" srcId="{FFA896AA-6B11-4B61-8B92-DB2925E8C72A}" destId="{21B40B31-F06A-4B00-AD79-14CE3B76B7C6}" srcOrd="2" destOrd="0" parTransId="{D94EE6FD-6FB3-4953-8462-BC04256520E1}" sibTransId="{051234D1-9623-4693-9CD1-1FF5908DD302}"/>
    <dgm:cxn modelId="{1A8A313A-DA50-44A7-B201-791B1168DB0B}" type="presOf" srcId="{22A089D2-3474-4911-9540-3CDE6B7FEB6B}" destId="{B128B455-5553-40EB-A59C-D344DCEAC7C7}" srcOrd="0" destOrd="0" presId="urn:microsoft.com/office/officeart/2005/8/layout/lProcess2"/>
    <dgm:cxn modelId="{625A72E2-9D78-4C10-9C0C-2B2C93F4F978}" type="presOf" srcId="{FFA896AA-6B11-4B61-8B92-DB2925E8C72A}" destId="{D58B6AC6-EC10-4585-8530-0E911B7248A9}" srcOrd="0" destOrd="0" presId="urn:microsoft.com/office/officeart/2005/8/layout/lProcess2"/>
    <dgm:cxn modelId="{A12EAAA1-CC81-4CFE-9F1C-29DFD8821018}" type="presOf" srcId="{21B40B31-F06A-4B00-AD79-14CE3B76B7C6}" destId="{B43600AB-7830-4D0A-A398-794725E8A69E}" srcOrd="0" destOrd="0" presId="urn:microsoft.com/office/officeart/2005/8/layout/lProcess2"/>
    <dgm:cxn modelId="{D0FEFD06-7DAD-4E06-B618-C78C7CD08235}" type="presOf" srcId="{FFA896AA-6B11-4B61-8B92-DB2925E8C72A}" destId="{0F964B41-066A-4DDE-A879-FF9ADC45FDFB}" srcOrd="1" destOrd="0" presId="urn:microsoft.com/office/officeart/2005/8/layout/lProcess2"/>
    <dgm:cxn modelId="{73C39C23-F319-495E-A8BF-B928D8168EE7}" type="presOf" srcId="{363B6CB5-4642-4350-B9A2-3C965FAF19FB}" destId="{127BF64F-9F14-41ED-A5E8-5AAC68219313}" srcOrd="0" destOrd="0" presId="urn:microsoft.com/office/officeart/2005/8/layout/lProcess2"/>
    <dgm:cxn modelId="{09E3DDB4-F484-42BB-814B-24D9DC4BB02F}" type="presOf" srcId="{9CC6290F-639C-4260-B5BA-E99B83DEE88D}" destId="{B9EB90C0-6922-4E20-8C8F-9FB2EC02D061}" srcOrd="0" destOrd="0" presId="urn:microsoft.com/office/officeart/2005/8/layout/lProcess2"/>
    <dgm:cxn modelId="{7199619D-703C-4DE9-85EA-136F635976F2}" srcId="{9CC6290F-639C-4260-B5BA-E99B83DEE88D}" destId="{FFA896AA-6B11-4B61-8B92-DB2925E8C72A}" srcOrd="0" destOrd="0" parTransId="{32E10F37-94FE-4770-959A-1D49313AA760}" sibTransId="{C59C597C-9DDE-4CE1-B6B3-949C232CFC02}"/>
    <dgm:cxn modelId="{DF2021BF-75B4-4141-B8D5-600A91D83989}" type="presOf" srcId="{C1CC6DB3-3DDD-4849-9CE4-60C52C1F6D5F}" destId="{51E4C8EA-3DD9-4010-817B-3059BC924625}" srcOrd="0" destOrd="0" presId="urn:microsoft.com/office/officeart/2005/8/layout/lProcess2"/>
    <dgm:cxn modelId="{D0CE0F72-D4F6-4EF0-A2CF-6DA5DB058B4F}" srcId="{363B6CB5-4642-4350-B9A2-3C965FAF19FB}" destId="{59E2E5B7-271E-4CB5-A33D-05D756816929}" srcOrd="2" destOrd="0" parTransId="{179A1A58-5BD5-423E-9706-7E43487AF60F}" sibTransId="{3C6DC4CF-8C77-4E86-96E5-676FBDCB7F9F}"/>
    <dgm:cxn modelId="{333A8D32-A367-420C-8CFF-0481A1B4C938}" srcId="{FFA896AA-6B11-4B61-8B92-DB2925E8C72A}" destId="{C1CC6DB3-3DDD-4849-9CE4-60C52C1F6D5F}" srcOrd="1" destOrd="0" parTransId="{06F65CF4-6066-4676-B2C7-E7CEFA940945}" sibTransId="{A6156438-DB90-4196-B175-1A8E5E988958}"/>
    <dgm:cxn modelId="{B278CB00-75ED-4863-8A5A-23986695D846}" type="presOf" srcId="{FC2E6B55-4334-4663-B21C-D941221967EC}" destId="{5F724EB3-5957-4EC3-B0C0-6A5FCF623A2D}" srcOrd="0" destOrd="0" presId="urn:microsoft.com/office/officeart/2005/8/layout/lProcess2"/>
    <dgm:cxn modelId="{F2AC4902-F801-4D20-98D4-A0BFDAD3542C}" type="presOf" srcId="{670DBACC-695B-44AD-A07E-313D26161F00}" destId="{F7257962-976B-46F8-B97F-C017F016C4F3}" srcOrd="0" destOrd="0" presId="urn:microsoft.com/office/officeart/2005/8/layout/lProcess2"/>
    <dgm:cxn modelId="{ECA85781-03D2-4180-A99B-BAEA74F183E0}" type="presOf" srcId="{363B6CB5-4642-4350-B9A2-3C965FAF19FB}" destId="{F6B2FC3E-A9FB-40A0-9D76-4DF2E412B590}" srcOrd="1" destOrd="0" presId="urn:microsoft.com/office/officeart/2005/8/layout/lProcess2"/>
    <dgm:cxn modelId="{CB7A71BF-BBB3-4053-8817-D822658FCAB9}" srcId="{9CC6290F-639C-4260-B5BA-E99B83DEE88D}" destId="{363B6CB5-4642-4350-B9A2-3C965FAF19FB}" srcOrd="1" destOrd="0" parTransId="{970F226D-5421-4EFE-8756-9B063050447B}" sibTransId="{B81F67B9-F580-48D9-ABA7-F1A03068A2B7}"/>
    <dgm:cxn modelId="{EC47EBAF-2976-4E9C-813B-A42B7EA61E99}" srcId="{363B6CB5-4642-4350-B9A2-3C965FAF19FB}" destId="{FC2E6B55-4334-4663-B21C-D941221967EC}" srcOrd="1" destOrd="0" parTransId="{B725FAB6-4B95-4411-A516-CE5D1F34294F}" sibTransId="{37748465-C5AB-4953-AC11-87A690268214}"/>
    <dgm:cxn modelId="{E59CB6E9-C010-44F5-8FBD-1D49E3D98B66}" srcId="{363B6CB5-4642-4350-B9A2-3C965FAF19FB}" destId="{670DBACC-695B-44AD-A07E-313D26161F00}" srcOrd="0" destOrd="0" parTransId="{0443288B-3F27-4F13-9519-1A53907B87A8}" sibTransId="{E543263C-8472-4DA1-8280-C8689719DAC6}"/>
    <dgm:cxn modelId="{9D65D3EC-1D01-40A2-846E-B3004466EF11}" srcId="{FFA896AA-6B11-4B61-8B92-DB2925E8C72A}" destId="{22A089D2-3474-4911-9540-3CDE6B7FEB6B}" srcOrd="0" destOrd="0" parTransId="{7415A042-0F65-4DFA-8216-0DCADD15C74C}" sibTransId="{ACCC758A-65ED-4F51-987A-8AA9E2B0B1D8}"/>
    <dgm:cxn modelId="{3C837DF6-8A5C-418C-89CD-7BA60EAEE145}" type="presOf" srcId="{59E2E5B7-271E-4CB5-A33D-05D756816929}" destId="{690D7C2B-7662-4450-BD8B-AB7EE5C51B3D}" srcOrd="0" destOrd="0" presId="urn:microsoft.com/office/officeart/2005/8/layout/lProcess2"/>
    <dgm:cxn modelId="{948006F0-3BB5-4018-85F5-5D31A116BC78}" type="presParOf" srcId="{B9EB90C0-6922-4E20-8C8F-9FB2EC02D061}" destId="{A2740E87-FF88-443C-A561-835F805B7843}" srcOrd="0" destOrd="0" presId="urn:microsoft.com/office/officeart/2005/8/layout/lProcess2"/>
    <dgm:cxn modelId="{513B81EC-0DCD-4AE1-B066-CF8EFABF5F1B}" type="presParOf" srcId="{A2740E87-FF88-443C-A561-835F805B7843}" destId="{D58B6AC6-EC10-4585-8530-0E911B7248A9}" srcOrd="0" destOrd="0" presId="urn:microsoft.com/office/officeart/2005/8/layout/lProcess2"/>
    <dgm:cxn modelId="{170F4A04-3090-4F02-AE29-7735A32890E8}" type="presParOf" srcId="{A2740E87-FF88-443C-A561-835F805B7843}" destId="{0F964B41-066A-4DDE-A879-FF9ADC45FDFB}" srcOrd="1" destOrd="0" presId="urn:microsoft.com/office/officeart/2005/8/layout/lProcess2"/>
    <dgm:cxn modelId="{367E7092-4CA3-4C30-933D-8FEE2C0667E2}" type="presParOf" srcId="{A2740E87-FF88-443C-A561-835F805B7843}" destId="{775C3D15-72C6-47A8-ABE0-283016351ABA}" srcOrd="2" destOrd="0" presId="urn:microsoft.com/office/officeart/2005/8/layout/lProcess2"/>
    <dgm:cxn modelId="{1D332B47-7165-4AF2-A912-3E8646181112}" type="presParOf" srcId="{775C3D15-72C6-47A8-ABE0-283016351ABA}" destId="{901F319D-BBAC-4E07-9FED-1F0137E79DE6}" srcOrd="0" destOrd="0" presId="urn:microsoft.com/office/officeart/2005/8/layout/lProcess2"/>
    <dgm:cxn modelId="{42325865-0899-4DDD-BB23-FBCD02851D07}" type="presParOf" srcId="{901F319D-BBAC-4E07-9FED-1F0137E79DE6}" destId="{B128B455-5553-40EB-A59C-D344DCEAC7C7}" srcOrd="0" destOrd="0" presId="urn:microsoft.com/office/officeart/2005/8/layout/lProcess2"/>
    <dgm:cxn modelId="{C971AB1F-AE9B-45D7-A262-90E257CF1E33}" type="presParOf" srcId="{901F319D-BBAC-4E07-9FED-1F0137E79DE6}" destId="{80B71927-53E4-4BF3-BA44-A9596C4142DF}" srcOrd="1" destOrd="0" presId="urn:microsoft.com/office/officeart/2005/8/layout/lProcess2"/>
    <dgm:cxn modelId="{62D277B3-DAE9-485A-9F43-59AC9926A96B}" type="presParOf" srcId="{901F319D-BBAC-4E07-9FED-1F0137E79DE6}" destId="{51E4C8EA-3DD9-4010-817B-3059BC924625}" srcOrd="2" destOrd="0" presId="urn:microsoft.com/office/officeart/2005/8/layout/lProcess2"/>
    <dgm:cxn modelId="{FC5531BF-464C-4247-8263-DE4AF53AE324}" type="presParOf" srcId="{901F319D-BBAC-4E07-9FED-1F0137E79DE6}" destId="{26FC8666-C27C-44D5-B1D7-2225344B07AF}" srcOrd="3" destOrd="0" presId="urn:microsoft.com/office/officeart/2005/8/layout/lProcess2"/>
    <dgm:cxn modelId="{9B0ADE39-216F-4572-A61C-F075BB774225}" type="presParOf" srcId="{901F319D-BBAC-4E07-9FED-1F0137E79DE6}" destId="{B43600AB-7830-4D0A-A398-794725E8A69E}" srcOrd="4" destOrd="0" presId="urn:microsoft.com/office/officeart/2005/8/layout/lProcess2"/>
    <dgm:cxn modelId="{5EAA38EB-0D26-4374-9285-43AD0A3CD8C8}" type="presParOf" srcId="{B9EB90C0-6922-4E20-8C8F-9FB2EC02D061}" destId="{832E1FCD-4832-46BC-B46D-8C9495E897B9}" srcOrd="1" destOrd="0" presId="urn:microsoft.com/office/officeart/2005/8/layout/lProcess2"/>
    <dgm:cxn modelId="{14F89DD0-A9EB-41A1-8E45-442D07090D8B}" type="presParOf" srcId="{B9EB90C0-6922-4E20-8C8F-9FB2EC02D061}" destId="{2660CC9A-0E07-49AC-B553-0BE835E86DFF}" srcOrd="2" destOrd="0" presId="urn:microsoft.com/office/officeart/2005/8/layout/lProcess2"/>
    <dgm:cxn modelId="{DF80B76D-9CB2-4F75-BAFE-EC1C86B6F53E}" type="presParOf" srcId="{2660CC9A-0E07-49AC-B553-0BE835E86DFF}" destId="{127BF64F-9F14-41ED-A5E8-5AAC68219313}" srcOrd="0" destOrd="0" presId="urn:microsoft.com/office/officeart/2005/8/layout/lProcess2"/>
    <dgm:cxn modelId="{738974EE-7910-429A-A5F9-602095AF7ADA}" type="presParOf" srcId="{2660CC9A-0E07-49AC-B553-0BE835E86DFF}" destId="{F6B2FC3E-A9FB-40A0-9D76-4DF2E412B590}" srcOrd="1" destOrd="0" presId="urn:microsoft.com/office/officeart/2005/8/layout/lProcess2"/>
    <dgm:cxn modelId="{BF73FB77-9D3F-47CE-B74C-93DAE7174F6D}" type="presParOf" srcId="{2660CC9A-0E07-49AC-B553-0BE835E86DFF}" destId="{5C1D5978-8072-43CB-9E36-2CB6D978C88D}" srcOrd="2" destOrd="0" presId="urn:microsoft.com/office/officeart/2005/8/layout/lProcess2"/>
    <dgm:cxn modelId="{8DF2D039-63D2-4EAD-91C0-DF9C266D58E1}" type="presParOf" srcId="{5C1D5978-8072-43CB-9E36-2CB6D978C88D}" destId="{2359B1C8-6CB6-45B1-8CAF-30599A4D45DC}" srcOrd="0" destOrd="0" presId="urn:microsoft.com/office/officeart/2005/8/layout/lProcess2"/>
    <dgm:cxn modelId="{A8D1D9FE-88C3-4D10-BCDE-642C7822D180}" type="presParOf" srcId="{2359B1C8-6CB6-45B1-8CAF-30599A4D45DC}" destId="{F7257962-976B-46F8-B97F-C017F016C4F3}" srcOrd="0" destOrd="0" presId="urn:microsoft.com/office/officeart/2005/8/layout/lProcess2"/>
    <dgm:cxn modelId="{5260F1E4-BA52-4815-BF61-59652B721123}" type="presParOf" srcId="{2359B1C8-6CB6-45B1-8CAF-30599A4D45DC}" destId="{76DF87B9-5B8E-4332-B64D-241CFA0752B9}" srcOrd="1" destOrd="0" presId="urn:microsoft.com/office/officeart/2005/8/layout/lProcess2"/>
    <dgm:cxn modelId="{AA322536-C954-4F46-AA38-CE47962EA3FA}" type="presParOf" srcId="{2359B1C8-6CB6-45B1-8CAF-30599A4D45DC}" destId="{5F724EB3-5957-4EC3-B0C0-6A5FCF623A2D}" srcOrd="2" destOrd="0" presId="urn:microsoft.com/office/officeart/2005/8/layout/lProcess2"/>
    <dgm:cxn modelId="{89DD7CC1-3B4F-43CC-96CF-4D61487F8D4F}" type="presParOf" srcId="{2359B1C8-6CB6-45B1-8CAF-30599A4D45DC}" destId="{FAE65F1D-E712-43D3-B9BB-BF82A4B203FC}" srcOrd="3" destOrd="0" presId="urn:microsoft.com/office/officeart/2005/8/layout/lProcess2"/>
    <dgm:cxn modelId="{FCA71A76-37F0-4902-8F7F-90C2C6852371}" type="presParOf" srcId="{2359B1C8-6CB6-45B1-8CAF-30599A4D45DC}" destId="{690D7C2B-7662-4450-BD8B-AB7EE5C51B3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FB0191-F250-41E7-A0E6-4BFDCC7A7812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</dgm:pt>
    <dgm:pt modelId="{80065768-B3D0-4107-BAC6-6C9E50F16561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Fuertes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EA70DC9C-3441-4E98-B9A9-FF47CA5C4EE8}" type="parTrans" cxnId="{7FFB61E4-86D3-424F-886D-FEE92F652EBC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E9F35815-F3DE-49D6-BB1B-5FC7F76424E7}" type="sibTrans" cxnId="{7FFB61E4-86D3-424F-886D-FEE92F652EBC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E837E462-F438-45E4-A136-B57134040801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Activas y Creativas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6341F5CA-471A-4217-92A5-B400C1017E94}" type="parTrans" cxnId="{B5765451-D51F-48AE-B44B-8289C36A8127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68648DDD-425C-4E82-84A7-7F6EE6057E87}" type="sibTrans" cxnId="{B5765451-D51F-48AE-B44B-8289C36A8127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3284AC4A-A664-473E-8E64-4F877BE3326F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Llenas de energía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EC0DBF50-64BB-465C-A914-20539B52AADE}" type="parTrans" cxnId="{880F4288-981E-4A15-8A24-03990E362425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F43D0EB5-FF8C-42B1-9AF0-FD9344113CDA}" type="sibTrans" cxnId="{880F4288-981E-4A15-8A24-03990E362425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879B27CE-6079-4E4D-882C-453782C6E506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Tomadoras de decisiones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AA60F1A3-87AF-48FE-9907-9C3AEAF70551}" type="parTrans" cxnId="{BBA03FB1-0ABF-4517-BCE8-D942500516F7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86E9DDA8-094E-4F1C-B890-EAE149132794}" type="sibTrans" cxnId="{BBA03FB1-0ABF-4517-BCE8-D942500516F7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7BA81B22-96FD-4517-A49F-B80EC105F33E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Buscan respuesta a sus necesidades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E34F6DF8-A624-4CDE-88F1-60A49990182B}" type="parTrans" cxnId="{A8937235-2AD5-4876-AB97-45131DBCE816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AF05EE16-3DC3-4383-A900-D21B480E60B1}" type="sibTrans" cxnId="{A8937235-2AD5-4876-AB97-45131DBCE816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B5C6B4DB-98E4-4395-83B6-B38791167883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Con grandes aportes culturales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F229E2E4-2925-4CB0-A133-4C95576E8FE4}" type="parTrans" cxnId="{8CCEF353-91F5-4AA3-953D-B13B456B1E84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B668F826-70C1-40A0-B173-F021F716B418}" type="sibTrans" cxnId="{8CCEF353-91F5-4AA3-953D-B13B456B1E84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126E0C65-C80B-41D0-A819-09C0372B784A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Aportan nuevas formas de hacer las cosas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49C1DE90-F64A-4682-9992-D26F1B5ED497}" type="parTrans" cxnId="{9EF39B1A-8ED5-4000-B884-8AE830963296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24C5DCE4-C2B9-4144-B18D-DC0088CBACC2}" type="sibTrans" cxnId="{9EF39B1A-8ED5-4000-B884-8AE830963296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8060109D-A32D-4544-96AA-96481F54061F}">
      <dgm:prSet phldrT="[Texto]" custT="1"/>
      <dgm:spPr/>
      <dgm:t>
        <a:bodyPr/>
        <a:lstStyle/>
        <a:p>
          <a:r>
            <a:rPr lang="es-CR" sz="2000" dirty="0" smtClean="0">
              <a:latin typeface="Century Gothic" panose="020B0502020202020204" pitchFamily="34" charset="0"/>
            </a:rPr>
            <a:t>Capaces de cambiar el mundo</a:t>
          </a:r>
          <a:endParaRPr lang="es-CR" sz="2000" dirty="0">
            <a:latin typeface="Century Gothic" panose="020B0502020202020204" pitchFamily="34" charset="0"/>
          </a:endParaRPr>
        </a:p>
      </dgm:t>
    </dgm:pt>
    <dgm:pt modelId="{9D7F196A-274B-48ED-A6C9-75BDEF69EE95}" type="parTrans" cxnId="{FB789035-822B-4144-89C4-525F155C4511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AC7289A1-1AEB-4F49-B884-23A002730AF2}" type="sibTrans" cxnId="{FB789035-822B-4144-89C4-525F155C4511}">
      <dgm:prSet/>
      <dgm:spPr/>
      <dgm:t>
        <a:bodyPr/>
        <a:lstStyle/>
        <a:p>
          <a:endParaRPr lang="es-CR" sz="1800">
            <a:latin typeface="Century Gothic" panose="020B0502020202020204" pitchFamily="34" charset="0"/>
          </a:endParaRPr>
        </a:p>
      </dgm:t>
    </dgm:pt>
    <dgm:pt modelId="{8FA75D1A-821B-490E-BBD0-B0856CA97EAA}" type="pres">
      <dgm:prSet presAssocID="{4DFB0191-F250-41E7-A0E6-4BFDCC7A7812}" presName="Name0" presStyleCnt="0">
        <dgm:presLayoutVars>
          <dgm:dir/>
          <dgm:resizeHandles/>
        </dgm:presLayoutVars>
      </dgm:prSet>
      <dgm:spPr/>
    </dgm:pt>
    <dgm:pt modelId="{C1154F91-F28A-4467-8124-B6A38F7E218D}" type="pres">
      <dgm:prSet presAssocID="{80065768-B3D0-4107-BAC6-6C9E50F16561}" presName="compNode" presStyleCnt="0"/>
      <dgm:spPr/>
    </dgm:pt>
    <dgm:pt modelId="{E24F5C36-C924-4869-A885-A6D0D1EBC6DD}" type="pres">
      <dgm:prSet presAssocID="{80065768-B3D0-4107-BAC6-6C9E50F16561}" presName="dummyConnPt" presStyleCnt="0"/>
      <dgm:spPr/>
    </dgm:pt>
    <dgm:pt modelId="{8026E492-7FA8-4240-A473-31002B01E9DC}" type="pres">
      <dgm:prSet presAssocID="{80065768-B3D0-4107-BAC6-6C9E50F1656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D4CCDBB-9288-4392-A3EE-0E43E8F3B4FC}" type="pres">
      <dgm:prSet presAssocID="{E9F35815-F3DE-49D6-BB1B-5FC7F76424E7}" presName="sibTrans" presStyleLbl="bgSibTrans2D1" presStyleIdx="0" presStyleCnt="7"/>
      <dgm:spPr/>
      <dgm:t>
        <a:bodyPr/>
        <a:lstStyle/>
        <a:p>
          <a:endParaRPr lang="es-CR"/>
        </a:p>
      </dgm:t>
    </dgm:pt>
    <dgm:pt modelId="{F7FA7AA9-4C3E-421B-8269-70959C70D757}" type="pres">
      <dgm:prSet presAssocID="{E837E462-F438-45E4-A136-B57134040801}" presName="compNode" presStyleCnt="0"/>
      <dgm:spPr/>
    </dgm:pt>
    <dgm:pt modelId="{D3C730D0-C63F-487A-B864-25F7A5EDB3FF}" type="pres">
      <dgm:prSet presAssocID="{E837E462-F438-45E4-A136-B57134040801}" presName="dummyConnPt" presStyleCnt="0"/>
      <dgm:spPr/>
    </dgm:pt>
    <dgm:pt modelId="{2785FD04-88C1-4278-96F3-BF7ED05A111A}" type="pres">
      <dgm:prSet presAssocID="{E837E462-F438-45E4-A136-B5713404080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B4228DF-F73C-4CA9-9653-39637CBFCFD4}" type="pres">
      <dgm:prSet presAssocID="{68648DDD-425C-4E82-84A7-7F6EE6057E87}" presName="sibTrans" presStyleLbl="bgSibTrans2D1" presStyleIdx="1" presStyleCnt="7"/>
      <dgm:spPr/>
      <dgm:t>
        <a:bodyPr/>
        <a:lstStyle/>
        <a:p>
          <a:endParaRPr lang="es-CR"/>
        </a:p>
      </dgm:t>
    </dgm:pt>
    <dgm:pt modelId="{7FDF7FA8-43A4-4CF6-9A78-EEAED10018E8}" type="pres">
      <dgm:prSet presAssocID="{3284AC4A-A664-473E-8E64-4F877BE3326F}" presName="compNode" presStyleCnt="0"/>
      <dgm:spPr/>
    </dgm:pt>
    <dgm:pt modelId="{3B7562FF-84C2-45F3-9215-C9DB3300379E}" type="pres">
      <dgm:prSet presAssocID="{3284AC4A-A664-473E-8E64-4F877BE3326F}" presName="dummyConnPt" presStyleCnt="0"/>
      <dgm:spPr/>
    </dgm:pt>
    <dgm:pt modelId="{5BF61C70-0BD8-4CC6-BC47-4312901EF84A}" type="pres">
      <dgm:prSet presAssocID="{3284AC4A-A664-473E-8E64-4F877BE3326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018ED47-22F6-4769-89D3-799C01886C1D}" type="pres">
      <dgm:prSet presAssocID="{F43D0EB5-FF8C-42B1-9AF0-FD9344113CDA}" presName="sibTrans" presStyleLbl="bgSibTrans2D1" presStyleIdx="2" presStyleCnt="7"/>
      <dgm:spPr/>
      <dgm:t>
        <a:bodyPr/>
        <a:lstStyle/>
        <a:p>
          <a:endParaRPr lang="es-CR"/>
        </a:p>
      </dgm:t>
    </dgm:pt>
    <dgm:pt modelId="{7C366969-DABD-493B-8EDD-32F3DED55CB0}" type="pres">
      <dgm:prSet presAssocID="{879B27CE-6079-4E4D-882C-453782C6E506}" presName="compNode" presStyleCnt="0"/>
      <dgm:spPr/>
    </dgm:pt>
    <dgm:pt modelId="{95BB188B-A9D5-42DB-B98D-21EAC283B321}" type="pres">
      <dgm:prSet presAssocID="{879B27CE-6079-4E4D-882C-453782C6E506}" presName="dummyConnPt" presStyleCnt="0"/>
      <dgm:spPr/>
    </dgm:pt>
    <dgm:pt modelId="{66A9F16A-18E8-4A74-A36F-6301A4B76E33}" type="pres">
      <dgm:prSet presAssocID="{879B27CE-6079-4E4D-882C-453782C6E50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C133915-1BDA-467B-B52B-DCC645DAC249}" type="pres">
      <dgm:prSet presAssocID="{86E9DDA8-094E-4F1C-B890-EAE149132794}" presName="sibTrans" presStyleLbl="bgSibTrans2D1" presStyleIdx="3" presStyleCnt="7"/>
      <dgm:spPr/>
      <dgm:t>
        <a:bodyPr/>
        <a:lstStyle/>
        <a:p>
          <a:endParaRPr lang="es-CR"/>
        </a:p>
      </dgm:t>
    </dgm:pt>
    <dgm:pt modelId="{CDAE399C-7EF6-481F-87BE-C42253776D10}" type="pres">
      <dgm:prSet presAssocID="{7BA81B22-96FD-4517-A49F-B80EC105F33E}" presName="compNode" presStyleCnt="0"/>
      <dgm:spPr/>
    </dgm:pt>
    <dgm:pt modelId="{CB3E13F8-549B-4123-8A0B-E928C58B24A6}" type="pres">
      <dgm:prSet presAssocID="{7BA81B22-96FD-4517-A49F-B80EC105F33E}" presName="dummyConnPt" presStyleCnt="0"/>
      <dgm:spPr/>
    </dgm:pt>
    <dgm:pt modelId="{5E06CFE4-AA22-41F1-9555-EA638E6509F5}" type="pres">
      <dgm:prSet presAssocID="{7BA81B22-96FD-4517-A49F-B80EC105F33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D735ADF-4964-405B-9041-41C03084C84D}" type="pres">
      <dgm:prSet presAssocID="{AF05EE16-3DC3-4383-A900-D21B480E60B1}" presName="sibTrans" presStyleLbl="bgSibTrans2D1" presStyleIdx="4" presStyleCnt="7"/>
      <dgm:spPr/>
      <dgm:t>
        <a:bodyPr/>
        <a:lstStyle/>
        <a:p>
          <a:endParaRPr lang="es-CR"/>
        </a:p>
      </dgm:t>
    </dgm:pt>
    <dgm:pt modelId="{924D4F7C-5B8A-4891-82A9-8FA6BC824CDA}" type="pres">
      <dgm:prSet presAssocID="{B5C6B4DB-98E4-4395-83B6-B38791167883}" presName="compNode" presStyleCnt="0"/>
      <dgm:spPr/>
    </dgm:pt>
    <dgm:pt modelId="{05E06D8A-6644-4391-8ED7-344ABC88ADFE}" type="pres">
      <dgm:prSet presAssocID="{B5C6B4DB-98E4-4395-83B6-B38791167883}" presName="dummyConnPt" presStyleCnt="0"/>
      <dgm:spPr/>
    </dgm:pt>
    <dgm:pt modelId="{9F71BCBC-7241-4909-A833-623D0AE160D3}" type="pres">
      <dgm:prSet presAssocID="{B5C6B4DB-98E4-4395-83B6-B3879116788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40AEAD6-48DC-48BB-9E58-CEB0161F4AFD}" type="pres">
      <dgm:prSet presAssocID="{B668F826-70C1-40A0-B173-F021F716B418}" presName="sibTrans" presStyleLbl="bgSibTrans2D1" presStyleIdx="5" presStyleCnt="7"/>
      <dgm:spPr/>
      <dgm:t>
        <a:bodyPr/>
        <a:lstStyle/>
        <a:p>
          <a:endParaRPr lang="es-CR"/>
        </a:p>
      </dgm:t>
    </dgm:pt>
    <dgm:pt modelId="{2ABA9139-5D08-4A62-B0C9-166D1AD60429}" type="pres">
      <dgm:prSet presAssocID="{126E0C65-C80B-41D0-A819-09C0372B784A}" presName="compNode" presStyleCnt="0"/>
      <dgm:spPr/>
    </dgm:pt>
    <dgm:pt modelId="{97822C24-81ED-459E-A6E5-E27E4FB007F7}" type="pres">
      <dgm:prSet presAssocID="{126E0C65-C80B-41D0-A819-09C0372B784A}" presName="dummyConnPt" presStyleCnt="0"/>
      <dgm:spPr/>
    </dgm:pt>
    <dgm:pt modelId="{0E5F04D6-295E-4695-9BCA-7119289368C7}" type="pres">
      <dgm:prSet presAssocID="{126E0C65-C80B-41D0-A819-09C0372B784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1C69DEB-EB79-49C5-9AC8-866A36C5097E}" type="pres">
      <dgm:prSet presAssocID="{24C5DCE4-C2B9-4144-B18D-DC0088CBACC2}" presName="sibTrans" presStyleLbl="bgSibTrans2D1" presStyleIdx="6" presStyleCnt="7"/>
      <dgm:spPr/>
      <dgm:t>
        <a:bodyPr/>
        <a:lstStyle/>
        <a:p>
          <a:endParaRPr lang="es-CR"/>
        </a:p>
      </dgm:t>
    </dgm:pt>
    <dgm:pt modelId="{FE891CC7-495A-4152-9D74-E2C33D89ED36}" type="pres">
      <dgm:prSet presAssocID="{8060109D-A32D-4544-96AA-96481F54061F}" presName="compNode" presStyleCnt="0"/>
      <dgm:spPr/>
    </dgm:pt>
    <dgm:pt modelId="{84000118-9619-458C-AB79-38BCBF053A34}" type="pres">
      <dgm:prSet presAssocID="{8060109D-A32D-4544-96AA-96481F54061F}" presName="dummyConnPt" presStyleCnt="0"/>
      <dgm:spPr/>
    </dgm:pt>
    <dgm:pt modelId="{9AD44D5F-AAB1-4F53-8A07-DC97792FD7A5}" type="pres">
      <dgm:prSet presAssocID="{8060109D-A32D-4544-96AA-96481F54061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EF39B1A-8ED5-4000-B884-8AE830963296}" srcId="{4DFB0191-F250-41E7-A0E6-4BFDCC7A7812}" destId="{126E0C65-C80B-41D0-A819-09C0372B784A}" srcOrd="6" destOrd="0" parTransId="{49C1DE90-F64A-4682-9992-D26F1B5ED497}" sibTransId="{24C5DCE4-C2B9-4144-B18D-DC0088CBACC2}"/>
    <dgm:cxn modelId="{8CCEF353-91F5-4AA3-953D-B13B456B1E84}" srcId="{4DFB0191-F250-41E7-A0E6-4BFDCC7A7812}" destId="{B5C6B4DB-98E4-4395-83B6-B38791167883}" srcOrd="5" destOrd="0" parTransId="{F229E2E4-2925-4CB0-A133-4C95576E8FE4}" sibTransId="{B668F826-70C1-40A0-B173-F021F716B418}"/>
    <dgm:cxn modelId="{880F4288-981E-4A15-8A24-03990E362425}" srcId="{4DFB0191-F250-41E7-A0E6-4BFDCC7A7812}" destId="{3284AC4A-A664-473E-8E64-4F877BE3326F}" srcOrd="2" destOrd="0" parTransId="{EC0DBF50-64BB-465C-A914-20539B52AADE}" sibTransId="{F43D0EB5-FF8C-42B1-9AF0-FD9344113CDA}"/>
    <dgm:cxn modelId="{2711086B-857A-4678-AA74-87F50B22AEBF}" type="presOf" srcId="{4DFB0191-F250-41E7-A0E6-4BFDCC7A7812}" destId="{8FA75D1A-821B-490E-BBD0-B0856CA97EAA}" srcOrd="0" destOrd="0" presId="urn:microsoft.com/office/officeart/2005/8/layout/bProcess4"/>
    <dgm:cxn modelId="{A8937235-2AD5-4876-AB97-45131DBCE816}" srcId="{4DFB0191-F250-41E7-A0E6-4BFDCC7A7812}" destId="{7BA81B22-96FD-4517-A49F-B80EC105F33E}" srcOrd="4" destOrd="0" parTransId="{E34F6DF8-A624-4CDE-88F1-60A49990182B}" sibTransId="{AF05EE16-3DC3-4383-A900-D21B480E60B1}"/>
    <dgm:cxn modelId="{DBCE5469-860A-4CB8-AAE9-39EB73641054}" type="presOf" srcId="{68648DDD-425C-4E82-84A7-7F6EE6057E87}" destId="{9B4228DF-F73C-4CA9-9653-39637CBFCFD4}" srcOrd="0" destOrd="0" presId="urn:microsoft.com/office/officeart/2005/8/layout/bProcess4"/>
    <dgm:cxn modelId="{A7C660E0-E3F8-47C8-9FC5-6A183E359D7E}" type="presOf" srcId="{B5C6B4DB-98E4-4395-83B6-B38791167883}" destId="{9F71BCBC-7241-4909-A833-623D0AE160D3}" srcOrd="0" destOrd="0" presId="urn:microsoft.com/office/officeart/2005/8/layout/bProcess4"/>
    <dgm:cxn modelId="{D35F9FF9-8752-468F-8BFB-9C2745D846FD}" type="presOf" srcId="{3284AC4A-A664-473E-8E64-4F877BE3326F}" destId="{5BF61C70-0BD8-4CC6-BC47-4312901EF84A}" srcOrd="0" destOrd="0" presId="urn:microsoft.com/office/officeart/2005/8/layout/bProcess4"/>
    <dgm:cxn modelId="{979B108D-A46E-4193-9AAF-97F9819CEC5C}" type="presOf" srcId="{24C5DCE4-C2B9-4144-B18D-DC0088CBACC2}" destId="{51C69DEB-EB79-49C5-9AC8-866A36C5097E}" srcOrd="0" destOrd="0" presId="urn:microsoft.com/office/officeart/2005/8/layout/bProcess4"/>
    <dgm:cxn modelId="{FB789035-822B-4144-89C4-525F155C4511}" srcId="{4DFB0191-F250-41E7-A0E6-4BFDCC7A7812}" destId="{8060109D-A32D-4544-96AA-96481F54061F}" srcOrd="7" destOrd="0" parTransId="{9D7F196A-274B-48ED-A6C9-75BDEF69EE95}" sibTransId="{AC7289A1-1AEB-4F49-B884-23A002730AF2}"/>
    <dgm:cxn modelId="{239484BF-1B02-416E-AE79-5A68489B1098}" type="presOf" srcId="{86E9DDA8-094E-4F1C-B890-EAE149132794}" destId="{CC133915-1BDA-467B-B52B-DCC645DAC249}" srcOrd="0" destOrd="0" presId="urn:microsoft.com/office/officeart/2005/8/layout/bProcess4"/>
    <dgm:cxn modelId="{47818485-A428-4A59-98FC-7BE03F9BB671}" type="presOf" srcId="{F43D0EB5-FF8C-42B1-9AF0-FD9344113CDA}" destId="{C018ED47-22F6-4769-89D3-799C01886C1D}" srcOrd="0" destOrd="0" presId="urn:microsoft.com/office/officeart/2005/8/layout/bProcess4"/>
    <dgm:cxn modelId="{FB67D5E7-6D7C-4759-B83B-DC0EEB1244AC}" type="presOf" srcId="{7BA81B22-96FD-4517-A49F-B80EC105F33E}" destId="{5E06CFE4-AA22-41F1-9555-EA638E6509F5}" srcOrd="0" destOrd="0" presId="urn:microsoft.com/office/officeart/2005/8/layout/bProcess4"/>
    <dgm:cxn modelId="{B5765451-D51F-48AE-B44B-8289C36A8127}" srcId="{4DFB0191-F250-41E7-A0E6-4BFDCC7A7812}" destId="{E837E462-F438-45E4-A136-B57134040801}" srcOrd="1" destOrd="0" parTransId="{6341F5CA-471A-4217-92A5-B400C1017E94}" sibTransId="{68648DDD-425C-4E82-84A7-7F6EE6057E87}"/>
    <dgm:cxn modelId="{BBA03FB1-0ABF-4517-BCE8-D942500516F7}" srcId="{4DFB0191-F250-41E7-A0E6-4BFDCC7A7812}" destId="{879B27CE-6079-4E4D-882C-453782C6E506}" srcOrd="3" destOrd="0" parTransId="{AA60F1A3-87AF-48FE-9907-9C3AEAF70551}" sibTransId="{86E9DDA8-094E-4F1C-B890-EAE149132794}"/>
    <dgm:cxn modelId="{949B8B01-38E7-40AA-B82F-54051CC57557}" type="presOf" srcId="{AF05EE16-3DC3-4383-A900-D21B480E60B1}" destId="{0D735ADF-4964-405B-9041-41C03084C84D}" srcOrd="0" destOrd="0" presId="urn:microsoft.com/office/officeart/2005/8/layout/bProcess4"/>
    <dgm:cxn modelId="{C1AE739C-1E83-4CEF-A64A-A587FA7F99DE}" type="presOf" srcId="{E9F35815-F3DE-49D6-BB1B-5FC7F76424E7}" destId="{1D4CCDBB-9288-4392-A3EE-0E43E8F3B4FC}" srcOrd="0" destOrd="0" presId="urn:microsoft.com/office/officeart/2005/8/layout/bProcess4"/>
    <dgm:cxn modelId="{ED805AEE-C6D6-46D7-8C18-7D57FE26A855}" type="presOf" srcId="{80065768-B3D0-4107-BAC6-6C9E50F16561}" destId="{8026E492-7FA8-4240-A473-31002B01E9DC}" srcOrd="0" destOrd="0" presId="urn:microsoft.com/office/officeart/2005/8/layout/bProcess4"/>
    <dgm:cxn modelId="{0BA11F23-922F-421D-8686-DFD0029A9811}" type="presOf" srcId="{126E0C65-C80B-41D0-A819-09C0372B784A}" destId="{0E5F04D6-295E-4695-9BCA-7119289368C7}" srcOrd="0" destOrd="0" presId="urn:microsoft.com/office/officeart/2005/8/layout/bProcess4"/>
    <dgm:cxn modelId="{D96886D1-1DB1-4E90-A113-788EA53FCDEF}" type="presOf" srcId="{879B27CE-6079-4E4D-882C-453782C6E506}" destId="{66A9F16A-18E8-4A74-A36F-6301A4B76E33}" srcOrd="0" destOrd="0" presId="urn:microsoft.com/office/officeart/2005/8/layout/bProcess4"/>
    <dgm:cxn modelId="{7FFB61E4-86D3-424F-886D-FEE92F652EBC}" srcId="{4DFB0191-F250-41E7-A0E6-4BFDCC7A7812}" destId="{80065768-B3D0-4107-BAC6-6C9E50F16561}" srcOrd="0" destOrd="0" parTransId="{EA70DC9C-3441-4E98-B9A9-FF47CA5C4EE8}" sibTransId="{E9F35815-F3DE-49D6-BB1B-5FC7F76424E7}"/>
    <dgm:cxn modelId="{1098CC55-466F-4415-82D6-C2C63849E950}" type="presOf" srcId="{E837E462-F438-45E4-A136-B57134040801}" destId="{2785FD04-88C1-4278-96F3-BF7ED05A111A}" srcOrd="0" destOrd="0" presId="urn:microsoft.com/office/officeart/2005/8/layout/bProcess4"/>
    <dgm:cxn modelId="{1DFA4378-E031-4323-8828-47804FF82CCA}" type="presOf" srcId="{B668F826-70C1-40A0-B173-F021F716B418}" destId="{740AEAD6-48DC-48BB-9E58-CEB0161F4AFD}" srcOrd="0" destOrd="0" presId="urn:microsoft.com/office/officeart/2005/8/layout/bProcess4"/>
    <dgm:cxn modelId="{703EA318-3887-4368-B804-BA4ECD2AD9FB}" type="presOf" srcId="{8060109D-A32D-4544-96AA-96481F54061F}" destId="{9AD44D5F-AAB1-4F53-8A07-DC97792FD7A5}" srcOrd="0" destOrd="0" presId="urn:microsoft.com/office/officeart/2005/8/layout/bProcess4"/>
    <dgm:cxn modelId="{CB3E7698-3A4F-4D36-A80B-E7BB327C7E5D}" type="presParOf" srcId="{8FA75D1A-821B-490E-BBD0-B0856CA97EAA}" destId="{C1154F91-F28A-4467-8124-B6A38F7E218D}" srcOrd="0" destOrd="0" presId="urn:microsoft.com/office/officeart/2005/8/layout/bProcess4"/>
    <dgm:cxn modelId="{D2CAAF09-26B7-45F6-AA82-5F1D9FFACED2}" type="presParOf" srcId="{C1154F91-F28A-4467-8124-B6A38F7E218D}" destId="{E24F5C36-C924-4869-A885-A6D0D1EBC6DD}" srcOrd="0" destOrd="0" presId="urn:microsoft.com/office/officeart/2005/8/layout/bProcess4"/>
    <dgm:cxn modelId="{BCE9A011-2AEA-4006-9F44-6D5E61E4AFCB}" type="presParOf" srcId="{C1154F91-F28A-4467-8124-B6A38F7E218D}" destId="{8026E492-7FA8-4240-A473-31002B01E9DC}" srcOrd="1" destOrd="0" presId="urn:microsoft.com/office/officeart/2005/8/layout/bProcess4"/>
    <dgm:cxn modelId="{FEFE50F6-98E2-46F1-8871-6E8D88A2EBD5}" type="presParOf" srcId="{8FA75D1A-821B-490E-BBD0-B0856CA97EAA}" destId="{1D4CCDBB-9288-4392-A3EE-0E43E8F3B4FC}" srcOrd="1" destOrd="0" presId="urn:microsoft.com/office/officeart/2005/8/layout/bProcess4"/>
    <dgm:cxn modelId="{9D4266EF-1612-4747-AB1B-1577A0F4C656}" type="presParOf" srcId="{8FA75D1A-821B-490E-BBD0-B0856CA97EAA}" destId="{F7FA7AA9-4C3E-421B-8269-70959C70D757}" srcOrd="2" destOrd="0" presId="urn:microsoft.com/office/officeart/2005/8/layout/bProcess4"/>
    <dgm:cxn modelId="{C2A98F11-D69E-4E1F-96AE-0AB7604F4FF5}" type="presParOf" srcId="{F7FA7AA9-4C3E-421B-8269-70959C70D757}" destId="{D3C730D0-C63F-487A-B864-25F7A5EDB3FF}" srcOrd="0" destOrd="0" presId="urn:microsoft.com/office/officeart/2005/8/layout/bProcess4"/>
    <dgm:cxn modelId="{5CD3A6A5-9EBB-4299-A951-148ADDBFE29D}" type="presParOf" srcId="{F7FA7AA9-4C3E-421B-8269-70959C70D757}" destId="{2785FD04-88C1-4278-96F3-BF7ED05A111A}" srcOrd="1" destOrd="0" presId="urn:microsoft.com/office/officeart/2005/8/layout/bProcess4"/>
    <dgm:cxn modelId="{1218E897-AC2B-4C6C-A706-CE7616E22FD5}" type="presParOf" srcId="{8FA75D1A-821B-490E-BBD0-B0856CA97EAA}" destId="{9B4228DF-F73C-4CA9-9653-39637CBFCFD4}" srcOrd="3" destOrd="0" presId="urn:microsoft.com/office/officeart/2005/8/layout/bProcess4"/>
    <dgm:cxn modelId="{36B56480-7038-4A2A-80C8-FB6FDFBD710E}" type="presParOf" srcId="{8FA75D1A-821B-490E-BBD0-B0856CA97EAA}" destId="{7FDF7FA8-43A4-4CF6-9A78-EEAED10018E8}" srcOrd="4" destOrd="0" presId="urn:microsoft.com/office/officeart/2005/8/layout/bProcess4"/>
    <dgm:cxn modelId="{57FE1AB8-FAEC-4ACE-A4F8-CB4EFA7350B7}" type="presParOf" srcId="{7FDF7FA8-43A4-4CF6-9A78-EEAED10018E8}" destId="{3B7562FF-84C2-45F3-9215-C9DB3300379E}" srcOrd="0" destOrd="0" presId="urn:microsoft.com/office/officeart/2005/8/layout/bProcess4"/>
    <dgm:cxn modelId="{0A483A0A-0317-4718-A192-72B3DCCA9AE0}" type="presParOf" srcId="{7FDF7FA8-43A4-4CF6-9A78-EEAED10018E8}" destId="{5BF61C70-0BD8-4CC6-BC47-4312901EF84A}" srcOrd="1" destOrd="0" presId="urn:microsoft.com/office/officeart/2005/8/layout/bProcess4"/>
    <dgm:cxn modelId="{CC69E06E-61B1-4112-8DD4-B797DBA8F25A}" type="presParOf" srcId="{8FA75D1A-821B-490E-BBD0-B0856CA97EAA}" destId="{C018ED47-22F6-4769-89D3-799C01886C1D}" srcOrd="5" destOrd="0" presId="urn:microsoft.com/office/officeart/2005/8/layout/bProcess4"/>
    <dgm:cxn modelId="{7A6EC6FC-1242-4158-B532-2E846952CA64}" type="presParOf" srcId="{8FA75D1A-821B-490E-BBD0-B0856CA97EAA}" destId="{7C366969-DABD-493B-8EDD-32F3DED55CB0}" srcOrd="6" destOrd="0" presId="urn:microsoft.com/office/officeart/2005/8/layout/bProcess4"/>
    <dgm:cxn modelId="{43072243-FB9C-4B40-A3FC-D074AF84F262}" type="presParOf" srcId="{7C366969-DABD-493B-8EDD-32F3DED55CB0}" destId="{95BB188B-A9D5-42DB-B98D-21EAC283B321}" srcOrd="0" destOrd="0" presId="urn:microsoft.com/office/officeart/2005/8/layout/bProcess4"/>
    <dgm:cxn modelId="{C2065028-56D9-483E-95E2-EDC9F421DC21}" type="presParOf" srcId="{7C366969-DABD-493B-8EDD-32F3DED55CB0}" destId="{66A9F16A-18E8-4A74-A36F-6301A4B76E33}" srcOrd="1" destOrd="0" presId="urn:microsoft.com/office/officeart/2005/8/layout/bProcess4"/>
    <dgm:cxn modelId="{EE7E42B3-82E6-4FC7-A49A-4E4DF7136291}" type="presParOf" srcId="{8FA75D1A-821B-490E-BBD0-B0856CA97EAA}" destId="{CC133915-1BDA-467B-B52B-DCC645DAC249}" srcOrd="7" destOrd="0" presId="urn:microsoft.com/office/officeart/2005/8/layout/bProcess4"/>
    <dgm:cxn modelId="{194400AA-7CCE-48E2-AA6D-90FE75C43FC0}" type="presParOf" srcId="{8FA75D1A-821B-490E-BBD0-B0856CA97EAA}" destId="{CDAE399C-7EF6-481F-87BE-C42253776D10}" srcOrd="8" destOrd="0" presId="urn:microsoft.com/office/officeart/2005/8/layout/bProcess4"/>
    <dgm:cxn modelId="{81DCFFB9-7FBC-4E5C-8DFF-CAC40400CC06}" type="presParOf" srcId="{CDAE399C-7EF6-481F-87BE-C42253776D10}" destId="{CB3E13F8-549B-4123-8A0B-E928C58B24A6}" srcOrd="0" destOrd="0" presId="urn:microsoft.com/office/officeart/2005/8/layout/bProcess4"/>
    <dgm:cxn modelId="{C7172A5A-B74C-4FA1-8AA1-E411B96CC202}" type="presParOf" srcId="{CDAE399C-7EF6-481F-87BE-C42253776D10}" destId="{5E06CFE4-AA22-41F1-9555-EA638E6509F5}" srcOrd="1" destOrd="0" presId="urn:microsoft.com/office/officeart/2005/8/layout/bProcess4"/>
    <dgm:cxn modelId="{917C6D27-459A-4D73-9604-E859F827181A}" type="presParOf" srcId="{8FA75D1A-821B-490E-BBD0-B0856CA97EAA}" destId="{0D735ADF-4964-405B-9041-41C03084C84D}" srcOrd="9" destOrd="0" presId="urn:microsoft.com/office/officeart/2005/8/layout/bProcess4"/>
    <dgm:cxn modelId="{54F3BF3A-9010-45B6-BB03-F1B211C524B9}" type="presParOf" srcId="{8FA75D1A-821B-490E-BBD0-B0856CA97EAA}" destId="{924D4F7C-5B8A-4891-82A9-8FA6BC824CDA}" srcOrd="10" destOrd="0" presId="urn:microsoft.com/office/officeart/2005/8/layout/bProcess4"/>
    <dgm:cxn modelId="{0C202E62-45F5-40A4-9C63-1B0161365BD4}" type="presParOf" srcId="{924D4F7C-5B8A-4891-82A9-8FA6BC824CDA}" destId="{05E06D8A-6644-4391-8ED7-344ABC88ADFE}" srcOrd="0" destOrd="0" presId="urn:microsoft.com/office/officeart/2005/8/layout/bProcess4"/>
    <dgm:cxn modelId="{C16C98D1-4344-47AB-8817-5D4C63D00C47}" type="presParOf" srcId="{924D4F7C-5B8A-4891-82A9-8FA6BC824CDA}" destId="{9F71BCBC-7241-4909-A833-623D0AE160D3}" srcOrd="1" destOrd="0" presId="urn:microsoft.com/office/officeart/2005/8/layout/bProcess4"/>
    <dgm:cxn modelId="{390B7F6B-65F9-48DA-A695-3CDF3E28EE10}" type="presParOf" srcId="{8FA75D1A-821B-490E-BBD0-B0856CA97EAA}" destId="{740AEAD6-48DC-48BB-9E58-CEB0161F4AFD}" srcOrd="11" destOrd="0" presId="urn:microsoft.com/office/officeart/2005/8/layout/bProcess4"/>
    <dgm:cxn modelId="{5006F700-B13F-4ED2-A723-27BE358FD5D9}" type="presParOf" srcId="{8FA75D1A-821B-490E-BBD0-B0856CA97EAA}" destId="{2ABA9139-5D08-4A62-B0C9-166D1AD60429}" srcOrd="12" destOrd="0" presId="urn:microsoft.com/office/officeart/2005/8/layout/bProcess4"/>
    <dgm:cxn modelId="{90E8DE8E-0D9B-429D-9A01-BBAC0A23BBBB}" type="presParOf" srcId="{2ABA9139-5D08-4A62-B0C9-166D1AD60429}" destId="{97822C24-81ED-459E-A6E5-E27E4FB007F7}" srcOrd="0" destOrd="0" presId="urn:microsoft.com/office/officeart/2005/8/layout/bProcess4"/>
    <dgm:cxn modelId="{366BA56B-B59F-4021-91FD-B7DFFD4F8950}" type="presParOf" srcId="{2ABA9139-5D08-4A62-B0C9-166D1AD60429}" destId="{0E5F04D6-295E-4695-9BCA-7119289368C7}" srcOrd="1" destOrd="0" presId="urn:microsoft.com/office/officeart/2005/8/layout/bProcess4"/>
    <dgm:cxn modelId="{36A5756B-BA2C-4469-AB65-925FEF3EDB0C}" type="presParOf" srcId="{8FA75D1A-821B-490E-BBD0-B0856CA97EAA}" destId="{51C69DEB-EB79-49C5-9AC8-866A36C5097E}" srcOrd="13" destOrd="0" presId="urn:microsoft.com/office/officeart/2005/8/layout/bProcess4"/>
    <dgm:cxn modelId="{2661B30B-4100-4AF6-A1AD-1949E64086FB}" type="presParOf" srcId="{8FA75D1A-821B-490E-BBD0-B0856CA97EAA}" destId="{FE891CC7-495A-4152-9D74-E2C33D89ED36}" srcOrd="14" destOrd="0" presId="urn:microsoft.com/office/officeart/2005/8/layout/bProcess4"/>
    <dgm:cxn modelId="{BAAEF54D-669E-4EA3-9336-5041441A5B6A}" type="presParOf" srcId="{FE891CC7-495A-4152-9D74-E2C33D89ED36}" destId="{84000118-9619-458C-AB79-38BCBF053A34}" srcOrd="0" destOrd="0" presId="urn:microsoft.com/office/officeart/2005/8/layout/bProcess4"/>
    <dgm:cxn modelId="{7BF1582C-7AD3-4CC3-B968-695BCE5B23A2}" type="presParOf" srcId="{FE891CC7-495A-4152-9D74-E2C33D89ED36}" destId="{9AD44D5F-AAB1-4F53-8A07-DC97792FD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851A7-53A3-4CEB-BE0A-43EC5FD8523E}">
      <dsp:nvSpPr>
        <dsp:cNvPr id="0" name=""/>
        <dsp:cNvSpPr/>
      </dsp:nvSpPr>
      <dsp:spPr>
        <a:xfrm>
          <a:off x="0" y="464019"/>
          <a:ext cx="7912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C419B-734F-4195-B4EC-13091E44106D}">
      <dsp:nvSpPr>
        <dsp:cNvPr id="0" name=""/>
        <dsp:cNvSpPr/>
      </dsp:nvSpPr>
      <dsp:spPr>
        <a:xfrm>
          <a:off x="389037" y="6459"/>
          <a:ext cx="7519741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41" tIns="0" rIns="209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Los DDHH son parte de cada persona desde que nacemos. No podemos renunciar a ellos.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433709" y="51131"/>
        <a:ext cx="7430397" cy="825776"/>
      </dsp:txXfrm>
    </dsp:sp>
    <dsp:sp modelId="{DD339C0A-06AC-444C-8A4A-E93707FFC567}">
      <dsp:nvSpPr>
        <dsp:cNvPr id="0" name=""/>
        <dsp:cNvSpPr/>
      </dsp:nvSpPr>
      <dsp:spPr>
        <a:xfrm>
          <a:off x="0" y="1870179"/>
          <a:ext cx="7912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0D99B-F577-4507-944D-25A4D1F7EC01}">
      <dsp:nvSpPr>
        <dsp:cNvPr id="0" name=""/>
        <dsp:cNvSpPr/>
      </dsp:nvSpPr>
      <dsp:spPr>
        <a:xfrm>
          <a:off x="376674" y="1412619"/>
          <a:ext cx="7533486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41" tIns="0" rIns="209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No cambian según la nacionalidad, género, origen étnico, color, religión, idioma o cualquier otra condición.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421346" y="1457291"/>
        <a:ext cx="7444142" cy="825776"/>
      </dsp:txXfrm>
    </dsp:sp>
    <dsp:sp modelId="{88580B90-169E-4794-BDAE-BD7D3055AA99}">
      <dsp:nvSpPr>
        <dsp:cNvPr id="0" name=""/>
        <dsp:cNvSpPr/>
      </dsp:nvSpPr>
      <dsp:spPr>
        <a:xfrm>
          <a:off x="0" y="3276340"/>
          <a:ext cx="7912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830ED-F869-4A55-BA02-F29248A6F298}">
      <dsp:nvSpPr>
        <dsp:cNvPr id="0" name=""/>
        <dsp:cNvSpPr/>
      </dsp:nvSpPr>
      <dsp:spPr>
        <a:xfrm>
          <a:off x="376674" y="2818780"/>
          <a:ext cx="7533486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341" tIns="0" rIns="209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Varían desde los más fundamentales —el derecho a la vida— hasta los que dan valora nuestra vida como el de alimentación, educación, salud.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421346" y="2863452"/>
        <a:ext cx="7444142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AD1A6-E63B-4DCC-B2A7-395ADF3BF83B}">
      <dsp:nvSpPr>
        <dsp:cNvPr id="0" name=""/>
        <dsp:cNvSpPr/>
      </dsp:nvSpPr>
      <dsp:spPr>
        <a:xfrm>
          <a:off x="2083527" y="2468"/>
          <a:ext cx="2836473" cy="11873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latin typeface="Century Gothic" panose="020B0502020202020204" pitchFamily="34" charset="0"/>
            </a:rPr>
            <a:t>Convención Internacional sobre los Derechos del Niño de Naciones Unidas</a:t>
          </a:r>
          <a:endParaRPr lang="es-CR" sz="1600" kern="1200" dirty="0">
            <a:latin typeface="Century Gothic" panose="020B0502020202020204" pitchFamily="34" charset="0"/>
          </a:endParaRPr>
        </a:p>
      </dsp:txBody>
      <dsp:txXfrm>
        <a:off x="2141489" y="60430"/>
        <a:ext cx="2720549" cy="1071434"/>
      </dsp:txXfrm>
    </dsp:sp>
    <dsp:sp modelId="{AE5598D1-1A86-4ACF-9E3E-C5DD15D88775}">
      <dsp:nvSpPr>
        <dsp:cNvPr id="0" name=""/>
        <dsp:cNvSpPr/>
      </dsp:nvSpPr>
      <dsp:spPr>
        <a:xfrm>
          <a:off x="2083527" y="1249194"/>
          <a:ext cx="2881252" cy="1187358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latin typeface="Century Gothic" panose="020B0502020202020204" pitchFamily="34" charset="0"/>
            </a:rPr>
            <a:t>Convención Americana sobre Derechos Humanos</a:t>
          </a:r>
          <a:endParaRPr lang="es-CR" sz="1600" kern="1200" dirty="0">
            <a:latin typeface="Century Gothic" panose="020B0502020202020204" pitchFamily="34" charset="0"/>
          </a:endParaRPr>
        </a:p>
      </dsp:txBody>
      <dsp:txXfrm>
        <a:off x="2141489" y="1307156"/>
        <a:ext cx="2765328" cy="1071434"/>
      </dsp:txXfrm>
    </dsp:sp>
    <dsp:sp modelId="{50DEF989-33C8-4897-AAF9-209A12274764}">
      <dsp:nvSpPr>
        <dsp:cNvPr id="0" name=""/>
        <dsp:cNvSpPr/>
      </dsp:nvSpPr>
      <dsp:spPr>
        <a:xfrm>
          <a:off x="2083527" y="2495920"/>
          <a:ext cx="3036611" cy="1187358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latin typeface="Century Gothic" panose="020B0502020202020204" pitchFamily="34" charset="0"/>
            </a:rPr>
            <a:t>Código de la Niñez y la Adolescencia de Costa Rica</a:t>
          </a:r>
          <a:endParaRPr lang="es-CR" sz="1600" kern="1200" dirty="0">
            <a:latin typeface="Century Gothic" panose="020B0502020202020204" pitchFamily="34" charset="0"/>
          </a:endParaRPr>
        </a:p>
      </dsp:txBody>
      <dsp:txXfrm>
        <a:off x="2141489" y="2553882"/>
        <a:ext cx="2920687" cy="1071434"/>
      </dsp:txXfrm>
    </dsp:sp>
    <dsp:sp modelId="{DB883004-54F9-46CF-A963-25FB830B606B}">
      <dsp:nvSpPr>
        <dsp:cNvPr id="0" name=""/>
        <dsp:cNvSpPr/>
      </dsp:nvSpPr>
      <dsp:spPr>
        <a:xfrm>
          <a:off x="2083527" y="3742647"/>
          <a:ext cx="3149877" cy="118735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latin typeface="Century Gothic" panose="020B0502020202020204" pitchFamily="34" charset="0"/>
            </a:rPr>
            <a:t>Convención sobre la Eliminación de Todas las Formas de Discriminación Contra la Mujer</a:t>
          </a:r>
          <a:endParaRPr lang="es-CR" sz="1600" kern="1200" dirty="0">
            <a:latin typeface="Century Gothic" panose="020B0502020202020204" pitchFamily="34" charset="0"/>
          </a:endParaRPr>
        </a:p>
      </dsp:txBody>
      <dsp:txXfrm>
        <a:off x="2141489" y="3800609"/>
        <a:ext cx="3033953" cy="1071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05A8A-CA24-4CF3-A09E-D1448A36E81B}">
      <dsp:nvSpPr>
        <dsp:cNvPr id="0" name=""/>
        <dsp:cNvSpPr/>
      </dsp:nvSpPr>
      <dsp:spPr>
        <a:xfrm>
          <a:off x="0" y="0"/>
          <a:ext cx="7921625" cy="21997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4665D-08A0-4378-B566-E557977042FA}">
      <dsp:nvSpPr>
        <dsp:cNvPr id="0" name=""/>
        <dsp:cNvSpPr/>
      </dsp:nvSpPr>
      <dsp:spPr>
        <a:xfrm>
          <a:off x="240323" y="306318"/>
          <a:ext cx="1634337" cy="1587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6FA82-D324-44C6-9C2A-205360C3B093}">
      <dsp:nvSpPr>
        <dsp:cNvPr id="0" name=""/>
        <dsp:cNvSpPr/>
      </dsp:nvSpPr>
      <dsp:spPr>
        <a:xfrm rot="10800000">
          <a:off x="240323" y="2199755"/>
          <a:ext cx="1634337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Los servicios de salud deben promocionar la salud y ayudar a prevenir situaciones que la afectan.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 rot="10800000">
        <a:off x="290585" y="2199755"/>
        <a:ext cx="1533813" cy="2638328"/>
      </dsp:txXfrm>
    </dsp:sp>
    <dsp:sp modelId="{859A2DFC-D091-4801-82A7-011EAD6921A7}">
      <dsp:nvSpPr>
        <dsp:cNvPr id="0" name=""/>
        <dsp:cNvSpPr/>
      </dsp:nvSpPr>
      <dsp:spPr>
        <a:xfrm>
          <a:off x="2244757" y="293300"/>
          <a:ext cx="1634337" cy="1613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09B32-82DC-4DAB-9268-9D1E8FC21DE7}">
      <dsp:nvSpPr>
        <dsp:cNvPr id="0" name=""/>
        <dsp:cNvSpPr/>
      </dsp:nvSpPr>
      <dsp:spPr>
        <a:xfrm rot="10800000">
          <a:off x="2038095" y="2199755"/>
          <a:ext cx="2047662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400" kern="1200" dirty="0" smtClean="0">
              <a:latin typeface="Century Gothic" panose="020B0502020202020204" pitchFamily="34" charset="0"/>
            </a:rPr>
            <a:t>Los servicios de salud deben ajustarse a las características y necesidades de las personas adolescentes y deben tomar en cuenta a las personas que las rodean como lo son  sus familias.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400" kern="1200" dirty="0"/>
        </a:p>
      </dsp:txBody>
      <dsp:txXfrm rot="10800000">
        <a:off x="2101068" y="2199755"/>
        <a:ext cx="1921716" cy="2625617"/>
      </dsp:txXfrm>
    </dsp:sp>
    <dsp:sp modelId="{6AF8CED0-5742-4077-8CE1-7A5E52875104}">
      <dsp:nvSpPr>
        <dsp:cNvPr id="0" name=""/>
        <dsp:cNvSpPr/>
      </dsp:nvSpPr>
      <dsp:spPr>
        <a:xfrm>
          <a:off x="4282360" y="304802"/>
          <a:ext cx="1568000" cy="1590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E68-8478-4780-9147-22E5D4A02968}">
      <dsp:nvSpPr>
        <dsp:cNvPr id="0" name=""/>
        <dsp:cNvSpPr/>
      </dsp:nvSpPr>
      <dsp:spPr>
        <a:xfrm rot="10800000">
          <a:off x="4249191" y="2199755"/>
          <a:ext cx="1634337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Es importante que el  centro de salud cuente con personal capacitado para atender adolescentes de una forma integral.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 rot="10800000">
        <a:off x="4299453" y="2199755"/>
        <a:ext cx="1533813" cy="2638328"/>
      </dsp:txXfrm>
    </dsp:sp>
    <dsp:sp modelId="{91A39493-F2D5-4744-A6B0-500CDD32C458}">
      <dsp:nvSpPr>
        <dsp:cNvPr id="0" name=""/>
        <dsp:cNvSpPr/>
      </dsp:nvSpPr>
      <dsp:spPr>
        <a:xfrm>
          <a:off x="6046963" y="293300"/>
          <a:ext cx="1634337" cy="1613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855B7-B655-4156-B9AE-D1805310A08C}">
      <dsp:nvSpPr>
        <dsp:cNvPr id="0" name=""/>
        <dsp:cNvSpPr/>
      </dsp:nvSpPr>
      <dsp:spPr>
        <a:xfrm rot="10800000">
          <a:off x="6046963" y="2199755"/>
          <a:ext cx="1634337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Los centros de salud deben garantizar mi acceso a los servicios con equidad y sin requisitos previos</a:t>
          </a:r>
          <a:r>
            <a:rPr lang="es-CR" sz="1400" kern="1200" dirty="0" smtClean="0">
              <a:latin typeface="Oswald"/>
            </a:rPr>
            <a:t>.</a:t>
          </a:r>
          <a:endParaRPr lang="es-CR" sz="1400" kern="1200" dirty="0"/>
        </a:p>
      </dsp:txBody>
      <dsp:txXfrm rot="10800000">
        <a:off x="6097225" y="2199755"/>
        <a:ext cx="1533813" cy="2638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05A8A-CA24-4CF3-A09E-D1448A36E81B}">
      <dsp:nvSpPr>
        <dsp:cNvPr id="0" name=""/>
        <dsp:cNvSpPr/>
      </dsp:nvSpPr>
      <dsp:spPr>
        <a:xfrm>
          <a:off x="0" y="0"/>
          <a:ext cx="8810316" cy="21997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4665D-08A0-4378-B566-E557977042FA}">
      <dsp:nvSpPr>
        <dsp:cNvPr id="0" name=""/>
        <dsp:cNvSpPr/>
      </dsp:nvSpPr>
      <dsp:spPr>
        <a:xfrm>
          <a:off x="270777" y="288325"/>
          <a:ext cx="1922967" cy="1587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6FA82-D324-44C6-9C2A-205360C3B093}">
      <dsp:nvSpPr>
        <dsp:cNvPr id="0" name=""/>
        <dsp:cNvSpPr/>
      </dsp:nvSpPr>
      <dsp:spPr>
        <a:xfrm rot="10800000">
          <a:off x="270777" y="2145775"/>
          <a:ext cx="1922967" cy="27605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Los servicios de salud deben brindarte información sobre salud sexual y salud reproductiva y ofrecerte métodos anticonceptivos antes o después de un parto o aborto y darte un acompañamiento</a:t>
          </a:r>
          <a:r>
            <a:rPr lang="es-CR" sz="1400" kern="1200" dirty="0" smtClean="0">
              <a:latin typeface="Oswald"/>
            </a:rPr>
            <a:t>. </a:t>
          </a:r>
          <a:endParaRPr lang="es-CR" sz="1400" kern="1200" dirty="0"/>
        </a:p>
      </dsp:txBody>
      <dsp:txXfrm rot="10800000">
        <a:off x="329915" y="2145775"/>
        <a:ext cx="1804691" cy="2701425"/>
      </dsp:txXfrm>
    </dsp:sp>
    <dsp:sp modelId="{859A2DFC-D091-4801-82A7-011EAD6921A7}">
      <dsp:nvSpPr>
        <dsp:cNvPr id="0" name=""/>
        <dsp:cNvSpPr/>
      </dsp:nvSpPr>
      <dsp:spPr>
        <a:xfrm>
          <a:off x="2386041" y="293300"/>
          <a:ext cx="1922967" cy="1613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09B32-82DC-4DAB-9268-9D1E8FC21DE7}">
      <dsp:nvSpPr>
        <dsp:cNvPr id="0" name=""/>
        <dsp:cNvSpPr/>
      </dsp:nvSpPr>
      <dsp:spPr>
        <a:xfrm rot="10800000">
          <a:off x="2386041" y="2199755"/>
          <a:ext cx="1922967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En el centro de salud deben escucharte y tomar en cuenta tu opinión, conforme a tu edad y grado de madurez.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 rot="10800000">
        <a:off x="2445179" y="2199755"/>
        <a:ext cx="1804691" cy="2629452"/>
      </dsp:txXfrm>
    </dsp:sp>
    <dsp:sp modelId="{6AF8CED0-5742-4077-8CE1-7A5E52875104}">
      <dsp:nvSpPr>
        <dsp:cNvPr id="0" name=""/>
        <dsp:cNvSpPr/>
      </dsp:nvSpPr>
      <dsp:spPr>
        <a:xfrm>
          <a:off x="4540333" y="304802"/>
          <a:ext cx="1844914" cy="1590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E68-8478-4780-9147-22E5D4A02968}">
      <dsp:nvSpPr>
        <dsp:cNvPr id="0" name=""/>
        <dsp:cNvSpPr/>
      </dsp:nvSpPr>
      <dsp:spPr>
        <a:xfrm rot="10800000">
          <a:off x="4501306" y="2199755"/>
          <a:ext cx="1922967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Es muy importante que los servicios de salud se articulen con otras instituciones/ organizaciones como la escuela o el cole para tu bienestar.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 rot="10800000">
        <a:off x="4560444" y="2199755"/>
        <a:ext cx="1804691" cy="2629452"/>
      </dsp:txXfrm>
    </dsp:sp>
    <dsp:sp modelId="{D6DEB9B9-BF0A-4152-8C5D-7C31E4DC33FD}">
      <dsp:nvSpPr>
        <dsp:cNvPr id="0" name=""/>
        <dsp:cNvSpPr/>
      </dsp:nvSpPr>
      <dsp:spPr>
        <a:xfrm>
          <a:off x="6616570" y="293300"/>
          <a:ext cx="1922967" cy="1613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77C5F-E58F-415C-ADF3-EE564C467304}">
      <dsp:nvSpPr>
        <dsp:cNvPr id="0" name=""/>
        <dsp:cNvSpPr/>
      </dsp:nvSpPr>
      <dsp:spPr>
        <a:xfrm rot="10800000">
          <a:off x="6616570" y="2199755"/>
          <a:ext cx="1922967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El centro de salud debe tener espacios seguros, agradables, confortables y acogedores, con horarios convenientes, con señalización clara y que nos permita encontrarnos con </a:t>
          </a:r>
          <a:r>
            <a:rPr lang="es-CR" sz="1400" kern="1200" dirty="0" err="1" smtClean="0">
              <a:latin typeface="Century Gothic" panose="020B0502020202020204" pitchFamily="34" charset="0"/>
            </a:rPr>
            <a:t>amig@s</a:t>
          </a:r>
          <a:r>
            <a:rPr lang="es-CR" sz="1400" kern="1200" dirty="0" smtClean="0">
              <a:latin typeface="Oswald"/>
            </a:rPr>
            <a:t>.</a:t>
          </a:r>
          <a:endParaRPr lang="es-CR" sz="1400" kern="1200" dirty="0"/>
        </a:p>
      </dsp:txBody>
      <dsp:txXfrm rot="10800000">
        <a:off x="6675708" y="2199755"/>
        <a:ext cx="1804691" cy="2629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05A8A-CA24-4CF3-A09E-D1448A36E81B}">
      <dsp:nvSpPr>
        <dsp:cNvPr id="0" name=""/>
        <dsp:cNvSpPr/>
      </dsp:nvSpPr>
      <dsp:spPr>
        <a:xfrm>
          <a:off x="0" y="0"/>
          <a:ext cx="7921625" cy="21997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4665D-08A0-4378-B566-E557977042FA}">
      <dsp:nvSpPr>
        <dsp:cNvPr id="0" name=""/>
        <dsp:cNvSpPr/>
      </dsp:nvSpPr>
      <dsp:spPr>
        <a:xfrm>
          <a:off x="242930" y="288325"/>
          <a:ext cx="1610947" cy="1587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6FA82-D324-44C6-9C2A-205360C3B093}">
      <dsp:nvSpPr>
        <dsp:cNvPr id="0" name=""/>
        <dsp:cNvSpPr/>
      </dsp:nvSpPr>
      <dsp:spPr>
        <a:xfrm rot="10800000">
          <a:off x="242930" y="2145775"/>
          <a:ext cx="1610947" cy="27605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Los centros de salud deben ser respetuosos con la diversidad de personas adolescentes que existen y erradicar la violencia contra estas poblaciones.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 rot="10800000">
        <a:off x="292472" y="2145775"/>
        <a:ext cx="1511863" cy="2711021"/>
      </dsp:txXfrm>
    </dsp:sp>
    <dsp:sp modelId="{6AF8CED0-5742-4077-8CE1-7A5E52875104}">
      <dsp:nvSpPr>
        <dsp:cNvPr id="0" name=""/>
        <dsp:cNvSpPr/>
      </dsp:nvSpPr>
      <dsp:spPr>
        <a:xfrm>
          <a:off x="2047666" y="304802"/>
          <a:ext cx="1545559" cy="1590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2BE68-8478-4780-9147-22E5D4A02968}">
      <dsp:nvSpPr>
        <dsp:cNvPr id="0" name=""/>
        <dsp:cNvSpPr/>
      </dsp:nvSpPr>
      <dsp:spPr>
        <a:xfrm rot="10800000">
          <a:off x="2014972" y="2199755"/>
          <a:ext cx="1610947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En los servicios de salud se debe velar por el cuidado de la madre adolescente y  por la inclusión del padre en el proceso.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 rot="10800000">
        <a:off x="2064514" y="2199755"/>
        <a:ext cx="1511863" cy="2639048"/>
      </dsp:txXfrm>
    </dsp:sp>
    <dsp:sp modelId="{BFF50FCA-1DD1-4C16-826A-001F24986E0D}">
      <dsp:nvSpPr>
        <dsp:cNvPr id="0" name=""/>
        <dsp:cNvSpPr/>
      </dsp:nvSpPr>
      <dsp:spPr>
        <a:xfrm>
          <a:off x="4041359" y="293300"/>
          <a:ext cx="1610947" cy="1613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A896E-9456-4AC3-AD3B-CA6A28629F50}">
      <dsp:nvSpPr>
        <dsp:cNvPr id="0" name=""/>
        <dsp:cNvSpPr/>
      </dsp:nvSpPr>
      <dsp:spPr>
        <a:xfrm rot="10800000">
          <a:off x="3787015" y="2199755"/>
          <a:ext cx="2119636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El personal de salud debe darnos información clara y de forma respetuosa sobre medidas de prevención del Covid-19 y las medidas básicas para cuidar mi salud física y mental dentro o fuera del centro.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 rot="10800000">
        <a:off x="3852201" y="2199755"/>
        <a:ext cx="1989264" cy="2623404"/>
      </dsp:txXfrm>
    </dsp:sp>
    <dsp:sp modelId="{D6DEB9B9-BF0A-4152-8C5D-7C31E4DC33FD}">
      <dsp:nvSpPr>
        <dsp:cNvPr id="0" name=""/>
        <dsp:cNvSpPr/>
      </dsp:nvSpPr>
      <dsp:spPr>
        <a:xfrm>
          <a:off x="6067747" y="293300"/>
          <a:ext cx="1610947" cy="1613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77C5F-E58F-415C-ADF3-EE564C467304}">
      <dsp:nvSpPr>
        <dsp:cNvPr id="0" name=""/>
        <dsp:cNvSpPr/>
      </dsp:nvSpPr>
      <dsp:spPr>
        <a:xfrm rot="10800000">
          <a:off x="6067747" y="2199755"/>
          <a:ext cx="1610947" cy="26885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>
              <a:latin typeface="Century Gothic" panose="020B0502020202020204" pitchFamily="34" charset="0"/>
            </a:rPr>
            <a:t>Durante el parto, las adolescentes pueden estar acompañadas con la persona que ella prefiera, sea madre, amiga, la pareja, persona a cargo.</a:t>
          </a:r>
          <a:endParaRPr lang="es-CR" sz="1400" kern="1200" dirty="0">
            <a:latin typeface="Century Gothic" panose="020B0502020202020204" pitchFamily="34" charset="0"/>
          </a:endParaRPr>
        </a:p>
      </dsp:txBody>
      <dsp:txXfrm rot="10800000">
        <a:off x="6117289" y="2199755"/>
        <a:ext cx="1511863" cy="2639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B6AC6-EC10-4585-8530-0E911B7248A9}">
      <dsp:nvSpPr>
        <dsp:cNvPr id="0" name=""/>
        <dsp:cNvSpPr/>
      </dsp:nvSpPr>
      <dsp:spPr>
        <a:xfrm>
          <a:off x="3247" y="0"/>
          <a:ext cx="3123562" cy="46445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800" kern="1200" dirty="0" smtClean="0">
              <a:latin typeface="Century Gothic" panose="020B0502020202020204" pitchFamily="34" charset="0"/>
            </a:rPr>
            <a:t>Mujeres</a:t>
          </a:r>
          <a:endParaRPr lang="es-CR" sz="4800" kern="1200" dirty="0">
            <a:latin typeface="Century Gothic" panose="020B0502020202020204" pitchFamily="34" charset="0"/>
          </a:endParaRPr>
        </a:p>
      </dsp:txBody>
      <dsp:txXfrm>
        <a:off x="3247" y="0"/>
        <a:ext cx="3123562" cy="1393371"/>
      </dsp:txXfrm>
    </dsp:sp>
    <dsp:sp modelId="{B128B455-5553-40EB-A59C-D344DCEAC7C7}">
      <dsp:nvSpPr>
        <dsp:cNvPr id="0" name=""/>
        <dsp:cNvSpPr/>
      </dsp:nvSpPr>
      <dsp:spPr>
        <a:xfrm>
          <a:off x="315603" y="1393768"/>
          <a:ext cx="2498849" cy="912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latin typeface="Century Gothic" panose="020B0502020202020204" pitchFamily="34" charset="0"/>
            </a:rPr>
            <a:t>Sus intereses y necesidades no son tomados en cuenta.</a:t>
          </a:r>
          <a:endParaRPr lang="es-CR" sz="1800" kern="1200" dirty="0">
            <a:latin typeface="Century Gothic" panose="020B0502020202020204" pitchFamily="34" charset="0"/>
          </a:endParaRPr>
        </a:p>
      </dsp:txBody>
      <dsp:txXfrm>
        <a:off x="342328" y="1420493"/>
        <a:ext cx="2445399" cy="859022"/>
      </dsp:txXfrm>
    </dsp:sp>
    <dsp:sp modelId="{51E4C8EA-3DD9-4010-817B-3059BC924625}">
      <dsp:nvSpPr>
        <dsp:cNvPr id="0" name=""/>
        <dsp:cNvSpPr/>
      </dsp:nvSpPr>
      <dsp:spPr>
        <a:xfrm>
          <a:off x="315603" y="2446621"/>
          <a:ext cx="2498849" cy="9124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latin typeface="Century Gothic" panose="020B0502020202020204" pitchFamily="34" charset="0"/>
            </a:rPr>
            <a:t>Dependencia.</a:t>
          </a:r>
          <a:endParaRPr lang="es-CR" sz="1800" kern="1200" dirty="0">
            <a:latin typeface="Century Gothic" panose="020B0502020202020204" pitchFamily="34" charset="0"/>
          </a:endParaRPr>
        </a:p>
      </dsp:txBody>
      <dsp:txXfrm>
        <a:off x="342328" y="2473346"/>
        <a:ext cx="2445399" cy="859022"/>
      </dsp:txXfrm>
    </dsp:sp>
    <dsp:sp modelId="{B43600AB-7830-4D0A-A398-794725E8A69E}">
      <dsp:nvSpPr>
        <dsp:cNvPr id="0" name=""/>
        <dsp:cNvSpPr/>
      </dsp:nvSpPr>
      <dsp:spPr>
        <a:xfrm>
          <a:off x="315603" y="3499474"/>
          <a:ext cx="2498849" cy="9124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latin typeface="Century Gothic" panose="020B0502020202020204" pitchFamily="34" charset="0"/>
            </a:rPr>
            <a:t>Controla poco sus recursos (dinero-bienes).</a:t>
          </a:r>
          <a:endParaRPr lang="es-CR" sz="1800" kern="1200" dirty="0">
            <a:latin typeface="Century Gothic" panose="020B0502020202020204" pitchFamily="34" charset="0"/>
          </a:endParaRPr>
        </a:p>
      </dsp:txBody>
      <dsp:txXfrm>
        <a:off x="342328" y="3526199"/>
        <a:ext cx="2445399" cy="859022"/>
      </dsp:txXfrm>
    </dsp:sp>
    <dsp:sp modelId="{127BF64F-9F14-41ED-A5E8-5AAC68219313}">
      <dsp:nvSpPr>
        <dsp:cNvPr id="0" name=""/>
        <dsp:cNvSpPr/>
      </dsp:nvSpPr>
      <dsp:spPr>
        <a:xfrm>
          <a:off x="3361076" y="0"/>
          <a:ext cx="3123562" cy="46445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800" kern="1200" dirty="0" smtClean="0">
              <a:latin typeface="Century Gothic" panose="020B0502020202020204" pitchFamily="34" charset="0"/>
            </a:rPr>
            <a:t>Hombres</a:t>
          </a:r>
          <a:endParaRPr lang="es-CR" sz="4800" kern="1200" dirty="0">
            <a:latin typeface="Century Gothic" panose="020B0502020202020204" pitchFamily="34" charset="0"/>
          </a:endParaRPr>
        </a:p>
      </dsp:txBody>
      <dsp:txXfrm>
        <a:off x="3361076" y="0"/>
        <a:ext cx="3123562" cy="1393371"/>
      </dsp:txXfrm>
    </dsp:sp>
    <dsp:sp modelId="{F7257962-976B-46F8-B97F-C017F016C4F3}">
      <dsp:nvSpPr>
        <dsp:cNvPr id="0" name=""/>
        <dsp:cNvSpPr/>
      </dsp:nvSpPr>
      <dsp:spPr>
        <a:xfrm>
          <a:off x="3673432" y="1393768"/>
          <a:ext cx="2498849" cy="9124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latin typeface="Century Gothic" panose="020B0502020202020204" pitchFamily="34" charset="0"/>
            </a:rPr>
            <a:t>Posición de poder.</a:t>
          </a:r>
          <a:endParaRPr lang="es-CR" sz="1800" kern="1200" dirty="0">
            <a:latin typeface="Century Gothic" panose="020B0502020202020204" pitchFamily="34" charset="0"/>
          </a:endParaRPr>
        </a:p>
      </dsp:txBody>
      <dsp:txXfrm>
        <a:off x="3700157" y="1420493"/>
        <a:ext cx="2445399" cy="859022"/>
      </dsp:txXfrm>
    </dsp:sp>
    <dsp:sp modelId="{5F724EB3-5957-4EC3-B0C0-6A5FCF623A2D}">
      <dsp:nvSpPr>
        <dsp:cNvPr id="0" name=""/>
        <dsp:cNvSpPr/>
      </dsp:nvSpPr>
      <dsp:spPr>
        <a:xfrm>
          <a:off x="3673432" y="2446621"/>
          <a:ext cx="2498849" cy="9124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latin typeface="Century Gothic" panose="020B0502020202020204" pitchFamily="34" charset="0"/>
            </a:rPr>
            <a:t>Vida independiente.</a:t>
          </a:r>
          <a:endParaRPr lang="es-CR" sz="1800" kern="1200" dirty="0">
            <a:latin typeface="Century Gothic" panose="020B0502020202020204" pitchFamily="34" charset="0"/>
          </a:endParaRPr>
        </a:p>
      </dsp:txBody>
      <dsp:txXfrm>
        <a:off x="3700157" y="2473346"/>
        <a:ext cx="2445399" cy="859022"/>
      </dsp:txXfrm>
    </dsp:sp>
    <dsp:sp modelId="{690D7C2B-7662-4450-BD8B-AB7EE5C51B3D}">
      <dsp:nvSpPr>
        <dsp:cNvPr id="0" name=""/>
        <dsp:cNvSpPr/>
      </dsp:nvSpPr>
      <dsp:spPr>
        <a:xfrm>
          <a:off x="3673432" y="3499474"/>
          <a:ext cx="2498849" cy="912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latin typeface="Century Gothic" panose="020B0502020202020204" pitchFamily="34" charset="0"/>
            </a:rPr>
            <a:t>Genera y controla sus propios recursos (dinero-bienes).</a:t>
          </a:r>
          <a:endParaRPr lang="es-CR" sz="1800" kern="1200" dirty="0">
            <a:latin typeface="Century Gothic" panose="020B0502020202020204" pitchFamily="34" charset="0"/>
          </a:endParaRPr>
        </a:p>
      </dsp:txBody>
      <dsp:txXfrm>
        <a:off x="3700157" y="3526199"/>
        <a:ext cx="2445399" cy="8590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CCDBB-9288-4392-A3EE-0E43E8F3B4FC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6E492-7FA8-4240-A473-31002B01E9DC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Fuertes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211121" y="39298"/>
        <a:ext cx="2078140" cy="1216604"/>
      </dsp:txXfrm>
    </dsp:sp>
    <dsp:sp modelId="{9B4228DF-F73C-4CA9-9653-39637CBFCFD4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5FD04-88C1-4278-96F3-BF7ED05A111A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Activas y Creativas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211121" y="1654679"/>
        <a:ext cx="2078140" cy="1216604"/>
      </dsp:txXfrm>
    </dsp:sp>
    <dsp:sp modelId="{C018ED47-22F6-4769-89D3-799C01886C1D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1C70-0BD8-4CC6-BC47-4312901EF84A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Llenas de energía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211121" y="3270059"/>
        <a:ext cx="2078140" cy="1216604"/>
      </dsp:txXfrm>
    </dsp:sp>
    <dsp:sp modelId="{CC133915-1BDA-467B-B52B-DCC645DAC249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9F16A-18E8-4A74-A36F-6301A4B76E33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Tomadoras de decisiones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3075729" y="3270059"/>
        <a:ext cx="2078140" cy="1216604"/>
      </dsp:txXfrm>
    </dsp:sp>
    <dsp:sp modelId="{0D735ADF-4964-405B-9041-41C03084C84D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6CFE4-AA22-41F1-9555-EA638E6509F5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Buscan respuesta a sus necesidades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3075729" y="1654679"/>
        <a:ext cx="2078140" cy="1216604"/>
      </dsp:txXfrm>
    </dsp:sp>
    <dsp:sp modelId="{740AEAD6-48DC-48BB-9E58-CEB0161F4AFD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1BCBC-7241-4909-A833-623D0AE160D3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Con grandes aportes culturales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3075729" y="39298"/>
        <a:ext cx="2078140" cy="1216604"/>
      </dsp:txXfrm>
    </dsp:sp>
    <dsp:sp modelId="{51C69DEB-EB79-49C5-9AC8-866A36C5097E}">
      <dsp:nvSpPr>
        <dsp:cNvPr id="0" name=""/>
        <dsp:cNvSpPr/>
      </dsp:nvSpPr>
      <dsp:spPr>
        <a:xfrm rot="5400000">
          <a:off x="5534987" y="1029234"/>
          <a:ext cx="1605958" cy="19384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F04D6-295E-4695-9BCA-7119289368C7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Aportan nuevas formas de hacer las cosas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5940337" y="39298"/>
        <a:ext cx="2078140" cy="1216604"/>
      </dsp:txXfrm>
    </dsp:sp>
    <dsp:sp modelId="{9AD44D5F-AAB1-4F53-8A07-DC97792FD7A5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latin typeface="Century Gothic" panose="020B0502020202020204" pitchFamily="34" charset="0"/>
            </a:rPr>
            <a:t>Capaces de cambiar el mundo</a:t>
          </a:r>
          <a:endParaRPr lang="es-CR" sz="2000" kern="1200" dirty="0">
            <a:latin typeface="Century Gothic" panose="020B0502020202020204" pitchFamily="34" charset="0"/>
          </a:endParaRPr>
        </a:p>
      </dsp:txBody>
      <dsp:txXfrm>
        <a:off x="5940337" y="1654679"/>
        <a:ext cx="2078140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71B5D-19A1-4A20-AC0C-1D4E669AAEC2}" type="datetimeFigureOut">
              <a:rPr lang="es-CR" smtClean="0"/>
              <a:t>25/10/2021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95471-603B-4F97-95EC-00000A4871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8049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E747-3CB7-47DE-9375-73B9CFCEE298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670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E747-3CB7-47DE-9375-73B9CFCEE298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670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11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13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8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47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25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23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3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05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33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03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0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32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686BC-7273-B748-AA9C-283959B7C389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327C-F5BA-2440-BAB6-ECE027FA5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1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" y="-152400"/>
            <a:ext cx="12496799" cy="7010400"/>
            <a:chOff x="0" y="0"/>
            <a:chExt cx="12244070" cy="690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243994" cy="6908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3139" y="0"/>
              <a:ext cx="4300054" cy="52078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2612" y="870"/>
              <a:ext cx="4210580" cy="496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17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6" name="AutoShape 6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7" name="AutoShape 8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AutoShape 14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9" name="AutoShape 16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0" name="AutoShape 18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1" name="AutoShape 20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2" name="AutoShape 22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3" name="AutoShape 24" descr="derecho a un nombre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2890" y="1227139"/>
            <a:ext cx="9894626" cy="4899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/>
          </a:p>
        </p:txBody>
      </p:sp>
      <p:sp>
        <p:nvSpPr>
          <p:cNvPr id="2" name="AutoShape 2" descr="Medidas para prevenir la COVID-19, ¿ayudarían a mitigar los casos de  influenza este año?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27502323"/>
              </p:ext>
            </p:extLst>
          </p:nvPr>
        </p:nvGraphicFramePr>
        <p:xfrm>
          <a:off x="2135188" y="1074738"/>
          <a:ext cx="7921625" cy="488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4 CuadroTexto"/>
          <p:cNvSpPr txBox="1"/>
          <p:nvPr/>
        </p:nvSpPr>
        <p:spPr>
          <a:xfrm>
            <a:off x="2898774" y="337564"/>
            <a:ext cx="746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32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Derechos en los servicios de salud</a:t>
            </a:r>
            <a:endParaRPr lang="es-C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36775" y="769938"/>
            <a:ext cx="7800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28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Los centros de salud nos deben garantizar </a:t>
            </a:r>
            <a:r>
              <a:rPr lang="es-C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confidencialidad</a:t>
            </a:r>
            <a:r>
              <a:rPr lang="es-CR" sz="28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 y </a:t>
            </a:r>
            <a:r>
              <a:rPr lang="es-CR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privacidad</a:t>
            </a:r>
            <a:endParaRPr lang="es-CR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utoShape 6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7" name="AutoShape 8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AutoShape 14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9" name="AutoShape 16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0" name="AutoShape 18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1" name="AutoShape 20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2" name="AutoShape 22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3" name="AutoShape 24" descr="derecho a un nombre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15" name="Picture 2" descr="Apoyo de salud mental, consejería de psicólogo de dibujos animados cuidando  y ayudando, asesorando a paciente mujer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69" y="2216487"/>
            <a:ext cx="6444832" cy="37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930831" y="1611297"/>
            <a:ext cx="50345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¿Por qué es importante conocer los Derechos Humanos?</a:t>
            </a:r>
          </a:p>
          <a:p>
            <a:pPr algn="ctr"/>
            <a:endParaRPr lang="es-CR" sz="1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s-CR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Para tomar decisiones sobre nuestras vidas según nuestra edad.</a:t>
            </a:r>
          </a:p>
          <a:p>
            <a:pPr marL="457200" indent="-457200">
              <a:buFontTx/>
              <a:buChar char="-"/>
            </a:pPr>
            <a:r>
              <a:rPr lang="es-CR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Ponernos en los zapatos de otras personas (empatía).</a:t>
            </a:r>
          </a:p>
          <a:p>
            <a:pPr marL="457200" indent="-457200">
              <a:buFontTx/>
              <a:buChar char="-"/>
            </a:pPr>
            <a:r>
              <a:rPr lang="es-CR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Para ayudar a otras personas a que conozcan sus derechos.</a:t>
            </a:r>
          </a:p>
          <a:p>
            <a:pPr marL="457200" indent="-457200">
              <a:buFontTx/>
              <a:buChar char="-"/>
            </a:pPr>
            <a:r>
              <a:rPr lang="es-CR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Para alzar la voz cuando algo va mal.</a:t>
            </a:r>
          </a:p>
          <a:p>
            <a:pPr marL="457200" indent="-457200">
              <a:buFontTx/>
              <a:buChar char="-"/>
            </a:pPr>
            <a:r>
              <a:rPr lang="es-CR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Para cambiar nuestra comunidad, mi país o el mundo. </a:t>
            </a:r>
          </a:p>
          <a:p>
            <a:pPr marL="457200" indent="-457200">
              <a:buFontTx/>
              <a:buChar char="-"/>
            </a:pPr>
            <a:endParaRPr lang="es-CR" sz="2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endParaRPr lang="es-CR" sz="2400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  <p:pic>
        <p:nvPicPr>
          <p:cNvPr id="3074" name="Picture 2" descr="Introducción a la Ciudadanía. EL SER HUMANO. UN SER SOCIA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4" y="1397452"/>
            <a:ext cx="4546147" cy="454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654578" y="3355182"/>
            <a:ext cx="235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Ciudadanía</a:t>
            </a:r>
            <a:endParaRPr lang="es-C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164114" y="247035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s-CR" sz="3600" b="1" dirty="0">
                <a:solidFill>
                  <a:srgbClr val="008D94"/>
                </a:solidFill>
                <a:latin typeface="Century Gothic" panose="020B0502020202020204" pitchFamily="34" charset="0"/>
              </a:rPr>
              <a:t>4. Enfoque de Género</a:t>
            </a:r>
            <a:endParaRPr lang="es-CR" sz="3600" b="1" dirty="0">
              <a:solidFill>
                <a:srgbClr val="008D94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46413" y="1174799"/>
            <a:ext cx="894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¿Cómo te decían a vos que tenías que comportarte por ser </a:t>
            </a:r>
            <a:r>
              <a:rPr lang="es-C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mujer</a:t>
            </a:r>
            <a:r>
              <a:rPr lang="es-C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2" name="Picture 2" descr="Las nuevas generaciones mantienen los estereotipos y roles de género en la  industria turística - RUVIDRUVID - Red Universidades Valencianas para el  fomento de la Investigación, el Desarrollo y la Innov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800134"/>
            <a:ext cx="8572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96109" y="5724435"/>
            <a:ext cx="352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Sexo ≠Género</a:t>
            </a:r>
            <a:endParaRPr lang="es-CR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pic>
        <p:nvPicPr>
          <p:cNvPr id="1026" name="Picture 2" descr="Roles de género: definición, cómo se aprenden, ejemp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16" y="2025688"/>
            <a:ext cx="8817984" cy="42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90058" y="604804"/>
            <a:ext cx="89646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R" sz="2000" dirty="0">
              <a:latin typeface="Oswald"/>
              <a:cs typeface="Times New Roman" pitchFamily="18" charset="0"/>
            </a:endParaRPr>
          </a:p>
          <a:p>
            <a:pPr algn="ctr"/>
            <a:r>
              <a:rPr lang="es-C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El </a:t>
            </a:r>
            <a:r>
              <a:rPr lang="es-CR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género </a:t>
            </a:r>
            <a:r>
              <a:rPr lang="es-C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son los roles, conductas, actividades, atributos y oportunidades que la sociedad considera apropiada para hombres y para mujeres, chicos y chicas, y personas con identidades no binarias (personas que no se identifican con ninguno de los 2 géneros).</a:t>
            </a:r>
            <a:endParaRPr lang="es-CR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88856" y="3715656"/>
            <a:ext cx="1524000" cy="899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49516978"/>
              </p:ext>
            </p:extLst>
          </p:nvPr>
        </p:nvGraphicFramePr>
        <p:xfrm>
          <a:off x="2852057" y="1132114"/>
          <a:ext cx="6487886" cy="464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abajo"/>
          <p:cNvSpPr/>
          <p:nvPr/>
        </p:nvSpPr>
        <p:spPr>
          <a:xfrm>
            <a:off x="2148115" y="2235201"/>
            <a:ext cx="537029" cy="342537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Flecha abajo"/>
          <p:cNvSpPr/>
          <p:nvPr/>
        </p:nvSpPr>
        <p:spPr>
          <a:xfrm rot="10800000">
            <a:off x="9485086" y="2278746"/>
            <a:ext cx="537029" cy="342537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CuadroTexto"/>
          <p:cNvSpPr txBox="1"/>
          <p:nvPr/>
        </p:nvSpPr>
        <p:spPr>
          <a:xfrm>
            <a:off x="3249354" y="13717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R" sz="40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Análisis de Poder</a:t>
            </a:r>
            <a:endParaRPr lang="es-CR" sz="4000" dirty="0">
              <a:latin typeface="Century Gothic" panose="020B0502020202020204" pitchFamily="34" charset="0"/>
            </a:endParaRPr>
          </a:p>
        </p:txBody>
      </p:sp>
      <p:pic>
        <p:nvPicPr>
          <p:cNvPr id="7" name="object 2"/>
          <p:cNvPicPr/>
          <p:nvPr/>
        </p:nvPicPr>
        <p:blipFill rotWithShape="1">
          <a:blip r:embed="rId7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694211" y="361707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R" sz="40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Género y Salud</a:t>
            </a:r>
            <a:endParaRPr lang="es-CR" sz="4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Ser ama de casa es un trabajo – Escritura Femin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2444999"/>
            <a:ext cx="5237363" cy="35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214652" y="1284704"/>
            <a:ext cx="9689910" cy="4525963"/>
          </a:xfrm>
        </p:spPr>
        <p:txBody>
          <a:bodyPr>
            <a:normAutofit/>
          </a:bodyPr>
          <a:lstStyle/>
          <a:p>
            <a:r>
              <a:rPr lang="es-C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Las diferencias de normas y roles que los hombres y las mujeres juegan en la sociedad, hace que ellos sean vulnerables a diferentes maneras de enfermar y las condiciones para su salud</a:t>
            </a:r>
            <a:r>
              <a:rPr lang="es-C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s-CR" sz="2400" dirty="0">
              <a:latin typeface="Century Gothic" panose="020B0502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762200" y="3000079"/>
            <a:ext cx="2978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¿Cuáles situaciones de salud podría tener la mujer de la imagen?</a:t>
            </a:r>
          </a:p>
        </p:txBody>
      </p:sp>
      <p:sp>
        <p:nvSpPr>
          <p:cNvPr id="8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94143" y="24075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R" sz="32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5. Enfoque de Juventudes</a:t>
            </a:r>
            <a:endParaRPr lang="es-CR" sz="3200" dirty="0">
              <a:latin typeface="Century Gothic" panose="020B05020202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917366" y="4431903"/>
            <a:ext cx="9014491" cy="1545010"/>
          </a:xfrm>
        </p:spPr>
        <p:txBody>
          <a:bodyPr>
            <a:noAutofit/>
          </a:bodyPr>
          <a:lstStyle/>
          <a:p>
            <a:r>
              <a:rPr lang="es-C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Todas las etapas de la vida son importantes y valiosas, pero la adolescencia es una etapa en donde tenemos mucho que aportar.</a:t>
            </a:r>
          </a:p>
          <a:p>
            <a:r>
              <a:rPr lang="es-CR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Atender nuestra salud cuando somos jóvenes es muy importante para nuestra salud en la edad adulta.</a:t>
            </a:r>
          </a:p>
          <a:p>
            <a:endParaRPr lang="es-CR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CR" sz="2000" dirty="0"/>
          </a:p>
        </p:txBody>
      </p:sp>
      <p:pic>
        <p:nvPicPr>
          <p:cNvPr id="1026" name="Picture 2" descr="Una persona de diferentes edades | Vector Gra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"/>
          <a:stretch/>
        </p:blipFill>
        <p:spPr bwMode="auto">
          <a:xfrm>
            <a:off x="4390877" y="868224"/>
            <a:ext cx="5444671" cy="35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05470" y="1975166"/>
            <a:ext cx="346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R" sz="32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Ciclo de Vida</a:t>
            </a:r>
            <a:endParaRPr lang="es-CR" sz="32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ject 2"/>
          <p:cNvPicPr/>
          <p:nvPr/>
        </p:nvPicPr>
        <p:blipFill rotWithShape="1">
          <a:blip r:embed="rId3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02759" y="423277"/>
            <a:ext cx="701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R" sz="32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Las personas adolescentes son:</a:t>
            </a:r>
            <a:endParaRPr lang="es-CR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546474"/>
              </p:ext>
            </p:extLst>
          </p:nvPr>
        </p:nvGraphicFramePr>
        <p:xfrm>
          <a:off x="1981200" y="142602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6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7671" y="1886648"/>
            <a:ext cx="4490765" cy="4525963"/>
          </a:xfrm>
        </p:spPr>
        <p:txBody>
          <a:bodyPr>
            <a:noAutofit/>
          </a:bodyPr>
          <a:lstStyle/>
          <a:p>
            <a:pPr algn="ctr"/>
            <a:r>
              <a:rPr lang="es-C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Las personas adolescentes son aliadas en la transformación social, orientada a romper ciclos</a:t>
            </a:r>
            <a:r>
              <a:rPr lang="es-C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s-C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Son constructoras activas de su propio conocimiento.</a:t>
            </a:r>
            <a:endParaRPr lang="es-C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s-CR" sz="2400" dirty="0">
              <a:latin typeface="Century Gothic" panose="020B0502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3" t="21181" r="13076" b="22271"/>
          <a:stretch/>
        </p:blipFill>
        <p:spPr bwMode="auto">
          <a:xfrm>
            <a:off x="5268688" y="1828780"/>
            <a:ext cx="5671894" cy="374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192488" y="190264"/>
            <a:ext cx="7011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No hay una sola forma de ser adolescente</a:t>
            </a:r>
            <a:endParaRPr lang="es-CR" sz="4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object 2"/>
          <p:cNvPicPr/>
          <p:nvPr/>
        </p:nvPicPr>
        <p:blipFill rotWithShape="1">
          <a:blip r:embed="rId3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330" y="1094568"/>
            <a:ext cx="7086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605155" marR="5080" indent="-593090">
              <a:lnSpc>
                <a:spcPct val="100000"/>
              </a:lnSpc>
              <a:spcBef>
                <a:spcPts val="105"/>
              </a:spcBef>
            </a:pPr>
            <a:r>
              <a:rPr sz="4400" b="1" spc="-300" dirty="0">
                <a:solidFill>
                  <a:srgbClr val="008D93"/>
                </a:solidFill>
                <a:latin typeface="Century Gothic" panose="020B0502020202020204" pitchFamily="34" charset="0"/>
              </a:rPr>
              <a:t>Enfoques de DDHH, Género y  Juventudes: ideas fuerza</a:t>
            </a:r>
            <a:endParaRPr sz="4400" b="1" spc="-300" dirty="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400" y="2667568"/>
            <a:ext cx="8783399" cy="3070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8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Curso: </a:t>
            </a:r>
            <a:r>
              <a:rPr lang="es-ES" sz="28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Conociendo mis derechos como Adolescente, Mujer, Empoderada, Libre y Autónoma</a:t>
            </a:r>
            <a:r>
              <a:rPr sz="2800" b="1" spc="-150" dirty="0" smtClean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.</a:t>
            </a:r>
            <a:endParaRPr sz="2800" spc="-150" dirty="0">
              <a:latin typeface="Century Gothic" panose="020B0502020202020204" pitchFamily="34" charset="0"/>
              <a:cs typeface="Calibri"/>
            </a:endParaRPr>
          </a:p>
          <a:p>
            <a:pPr marL="12065" algn="ctr">
              <a:spcBef>
                <a:spcPts val="2400"/>
              </a:spcBef>
            </a:pPr>
            <a:r>
              <a:rPr sz="28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CCSS </a:t>
            </a:r>
            <a:r>
              <a:rPr sz="28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Trebuchet MS"/>
              </a:rPr>
              <a:t>–</a:t>
            </a:r>
            <a:r>
              <a:rPr sz="28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Fundación PANIAMOR</a:t>
            </a:r>
            <a:endParaRPr sz="2800" spc="-150" dirty="0">
              <a:latin typeface="Century Gothic" panose="020B0502020202020204" pitchFamily="34" charset="0"/>
              <a:cs typeface="Calibri"/>
            </a:endParaRPr>
          </a:p>
          <a:p>
            <a:pPr marL="3098800" marR="3080385" algn="ctr">
              <a:spcBef>
                <a:spcPts val="1989"/>
              </a:spcBef>
            </a:pPr>
            <a:r>
              <a:rPr sz="16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Con el soporte financiero de  MSD for Mothers</a:t>
            </a:r>
            <a:endParaRPr sz="1600" spc="-150" dirty="0">
              <a:latin typeface="Century Gothic" panose="020B0502020202020204" pitchFamily="34" charset="0"/>
              <a:cs typeface="Calibri"/>
            </a:endParaRPr>
          </a:p>
          <a:p>
            <a:pPr>
              <a:spcBef>
                <a:spcPts val="35"/>
              </a:spcBef>
            </a:pPr>
            <a:endParaRPr sz="1400" spc="-150" dirty="0">
              <a:latin typeface="Century Gothic" panose="020B0502020202020204" pitchFamily="34" charset="0"/>
              <a:cs typeface="Calibri"/>
            </a:endParaRPr>
          </a:p>
          <a:p>
            <a:pPr marL="9525" algn="ctr"/>
            <a:r>
              <a:rPr sz="16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Una iniciativa de Merck &amp; Co., Inc., Kenilworth, NJ, USA</a:t>
            </a:r>
            <a:endParaRPr sz="1600" spc="-150" dirty="0">
              <a:latin typeface="Century Gothic" panose="020B0502020202020204" pitchFamily="34" charset="0"/>
              <a:cs typeface="Calibri"/>
            </a:endParaRPr>
          </a:p>
          <a:p>
            <a:pPr marL="6350" algn="ctr"/>
            <a:r>
              <a:rPr sz="16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Para ayudar a crear un mundo donde ninguna mujer muera mientras da vida</a:t>
            </a:r>
            <a:endParaRPr sz="1600" spc="-15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4474" y="1916833"/>
            <a:ext cx="710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endParaRPr lang="es-ES" dirty="0">
              <a:latin typeface="Oswald" pitchFamily="2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s-ES" dirty="0">
              <a:latin typeface="Oswald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94887" y="85314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3200" b="1" dirty="0">
                <a:solidFill>
                  <a:srgbClr val="008D93"/>
                </a:solidFill>
                <a:latin typeface="Oswald" pitchFamily="2" charset="0"/>
              </a:rPr>
              <a:t> </a:t>
            </a:r>
            <a:r>
              <a:rPr lang="es-CR" sz="36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Contenido</a:t>
            </a:r>
            <a:endParaRPr lang="es-CR" sz="3600" b="1" dirty="0">
              <a:solidFill>
                <a:srgbClr val="008D9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44471" y="2361139"/>
            <a:ext cx="88866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Introducción: ¿Qué es un Enfoque?</a:t>
            </a:r>
            <a:endParaRPr lang="es-E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s-ES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Enfoque de Derechos Humanos</a:t>
            </a:r>
          </a:p>
          <a:p>
            <a:pPr marL="342900" indent="-342900">
              <a:buFontTx/>
              <a:buAutoNum type="arabicPeriod"/>
            </a:pPr>
            <a:r>
              <a:rPr lang="es-ES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Derechos Humanos en NNA </a:t>
            </a:r>
            <a:endParaRPr lang="es-ES" sz="32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" sz="32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Enfoque de Género</a:t>
            </a:r>
            <a:endParaRPr lang="es-ES" sz="32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s-ES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Enfoque </a:t>
            </a:r>
            <a:r>
              <a:rPr lang="es-ES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Juventudes</a:t>
            </a:r>
          </a:p>
          <a:p>
            <a:endParaRPr lang="es-CR" sz="2400" dirty="0"/>
          </a:p>
        </p:txBody>
      </p:sp>
      <p:pic>
        <p:nvPicPr>
          <p:cNvPr id="6" name="object 2"/>
          <p:cNvPicPr/>
          <p:nvPr/>
        </p:nvPicPr>
        <p:blipFill rotWithShape="1">
          <a:blip r:embed="rId3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 rotWithShape="1">
          <a:blip r:embed="rId3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14474" y="1916833"/>
            <a:ext cx="710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endParaRPr lang="es-ES" dirty="0">
              <a:latin typeface="Oswald" pitchFamily="2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s-ES" dirty="0">
              <a:latin typeface="Oswald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48692" y="224894"/>
            <a:ext cx="58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32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1. ¿Qué es un Enfoque?</a:t>
            </a:r>
            <a:endParaRPr lang="es-CR" sz="3200" b="1" dirty="0">
              <a:solidFill>
                <a:srgbClr val="008D9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Pin en Capitan america masc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27" y="809668"/>
            <a:ext cx="7380931" cy="369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01755" y="4230117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El enfoque tiene que ver con la forma en como miramos las cosas o las situaciones que pasan en nuestro alrededor. Es el punto de vista que tomamos a la hora de hacer un análisis, una investigación, un estudio, etc.</a:t>
            </a:r>
            <a:endParaRPr lang="es-C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4228" y="281262"/>
            <a:ext cx="7518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s-CR" sz="3200" b="1" dirty="0">
                <a:solidFill>
                  <a:srgbClr val="008D94"/>
                </a:solidFill>
                <a:latin typeface="Oswald"/>
              </a:rPr>
              <a:t>2</a:t>
            </a:r>
            <a:r>
              <a:rPr lang="es-CR" sz="3200" b="1" dirty="0">
                <a:solidFill>
                  <a:srgbClr val="008D94"/>
                </a:solidFill>
                <a:latin typeface="Oswald"/>
              </a:rPr>
              <a:t>. Enfoque de Derechos Humanos</a:t>
            </a:r>
            <a:endParaRPr lang="es-CR" sz="3200" b="1" dirty="0">
              <a:solidFill>
                <a:srgbClr val="008D94"/>
              </a:solidFill>
              <a:latin typeface="Oswald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952188441"/>
              </p:ext>
            </p:extLst>
          </p:nvPr>
        </p:nvGraphicFramePr>
        <p:xfrm>
          <a:off x="2120900" y="1357086"/>
          <a:ext cx="7912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20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19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80229" y="16033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R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¿Cuáles </a:t>
            </a:r>
            <a:r>
              <a:rPr lang="es-CR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</a:t>
            </a:r>
            <a:r>
              <a:rPr lang="es-CR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erechos Humanos </a:t>
            </a:r>
            <a:r>
              <a:rPr lang="es-CR" sz="2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conocés</a:t>
            </a:r>
            <a:r>
              <a:rPr lang="es-CR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?</a:t>
            </a:r>
            <a:endParaRPr lang="es-CR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Blog | Tengo Derecho | Campaña de Derechos Sexuales y Reproductivos |  Págin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20" y="3760562"/>
            <a:ext cx="19716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respetar el derecho a la educació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79" y="1259598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7" name="AutoShape 8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2058" name="Picture 10" descr="Derecho a Jugar: Para un Madrid más amigable con la infancia. |  Medialab-Prado Mad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46" y="1580314"/>
            <a:ext cx="2958148" cy="16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9" name="AutoShape 16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0" name="AutoShape 18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1" name="AutoShape 20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2" name="AutoShape 22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3" name="AutoShape 24" descr="derecho a un nombre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8" y="3918857"/>
            <a:ext cx="2823768" cy="192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 descr="Educación Y Religion - derechoeduc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9" y="1259598"/>
            <a:ext cx="2041662" cy="20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.5.- Derecho a la libertad - derechos Human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955823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6743" y="203214"/>
            <a:ext cx="7431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28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3. Normativa que protege los DDHH de las personas adolescentes</a:t>
            </a:r>
            <a:endParaRPr lang="es-CR" sz="2800" dirty="0">
              <a:latin typeface="Century Gothic" panose="020B0502020202020204" pitchFamily="34" charset="0"/>
            </a:endParaRPr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38386059"/>
              </p:ext>
            </p:extLst>
          </p:nvPr>
        </p:nvGraphicFramePr>
        <p:xfrm>
          <a:off x="2714172" y="1277257"/>
          <a:ext cx="7316932" cy="493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3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16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98774" y="337564"/>
            <a:ext cx="746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32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Derechos en los servicios de salud</a:t>
            </a:r>
            <a:endParaRPr lang="es-CR" sz="3200" dirty="0">
              <a:latin typeface="Century Gothic" panose="020B0502020202020204" pitchFamily="34" charset="0"/>
            </a:endParaRPr>
          </a:p>
        </p:txBody>
      </p:sp>
      <p:sp>
        <p:nvSpPr>
          <p:cNvPr id="6" name="AutoShape 6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7" name="AutoShape 8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AutoShape 14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9" name="AutoShape 16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0" name="AutoShape 18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1" name="AutoShape 20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2" name="AutoShape 22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3" name="AutoShape 24" descr="derecho a un nombre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2389" y="1227139"/>
            <a:ext cx="10713492" cy="4899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/>
          </a:p>
        </p:txBody>
      </p:sp>
      <p:sp>
        <p:nvSpPr>
          <p:cNvPr id="2" name="AutoShape 2" descr="Medidas para prevenir la COVID-19, ¿ayudarían a mitigar los casos de  influenza este año?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91121700"/>
              </p:ext>
            </p:extLst>
          </p:nvPr>
        </p:nvGraphicFramePr>
        <p:xfrm>
          <a:off x="2441575" y="1074739"/>
          <a:ext cx="7921625" cy="488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3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-58730" y="240757"/>
            <a:ext cx="3013060" cy="1534591"/>
          </a:xfrm>
          <a:prstGeom prst="rect">
            <a:avLst/>
          </a:prstGeom>
        </p:spPr>
      </p:pic>
      <p:sp>
        <p:nvSpPr>
          <p:cNvPr id="19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6" name="AutoShape 6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7" name="AutoShape 8" descr="Derecho a Jugar: Para un Madrid más amigable con la infancia. |  Medialab-Prado Madri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AutoShape 14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9" name="AutoShape 16" descr="Plataforma de Infancia Convención Derechos del Niño adaptada para 6 a 8  años - Plataforma de Infanci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0" name="AutoShape 18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1" name="AutoShape 20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2" name="AutoShape 22" descr="LOS NIÑOS TIENEN DERECHO A UN NOMBRE Y NACIONALIDAD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3" name="AutoShape 24" descr="derecho a un nombre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227139"/>
            <a:ext cx="8229600" cy="4899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 smtClean="0">
              <a:latin typeface="Oswald"/>
            </a:endParaRPr>
          </a:p>
          <a:p>
            <a:endParaRPr lang="es-CR" dirty="0"/>
          </a:p>
        </p:txBody>
      </p:sp>
      <p:sp>
        <p:nvSpPr>
          <p:cNvPr id="2" name="AutoShape 2" descr="Medidas para prevenir la COVID-19, ¿ayudarían a mitigar los casos de  influenza este año?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59806554"/>
              </p:ext>
            </p:extLst>
          </p:nvPr>
        </p:nvGraphicFramePr>
        <p:xfrm>
          <a:off x="1831975" y="1237818"/>
          <a:ext cx="8810316" cy="488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4 CuadroTexto"/>
          <p:cNvSpPr txBox="1"/>
          <p:nvPr/>
        </p:nvSpPr>
        <p:spPr>
          <a:xfrm>
            <a:off x="2898774" y="337564"/>
            <a:ext cx="746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3200" b="1" dirty="0">
                <a:solidFill>
                  <a:srgbClr val="008D93"/>
                </a:solidFill>
                <a:latin typeface="Century Gothic" panose="020B0502020202020204" pitchFamily="34" charset="0"/>
              </a:rPr>
              <a:t>Derechos en los servicios de salud</a:t>
            </a:r>
            <a:endParaRPr lang="es-C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940</Words>
  <Application>Microsoft Office PowerPoint</Application>
  <PresentationFormat>Panorámica</PresentationFormat>
  <Paragraphs>94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Oswald</vt:lpstr>
      <vt:lpstr>Times New Roman</vt:lpstr>
      <vt:lpstr>Trebuchet MS</vt:lpstr>
      <vt:lpstr>Tema de Office</vt:lpstr>
      <vt:lpstr>Presentación de PowerPoint</vt:lpstr>
      <vt:lpstr>Enfoques de DDHH, Género y  Juventudes: ideas fuerza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Fundacion Paniamor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GRÁFICO</dc:creator>
  <cp:lastModifiedBy>ecespedes</cp:lastModifiedBy>
  <cp:revision>106</cp:revision>
  <dcterms:created xsi:type="dcterms:W3CDTF">2019-03-18T18:30:22Z</dcterms:created>
  <dcterms:modified xsi:type="dcterms:W3CDTF">2021-10-25T20:56:27Z</dcterms:modified>
</cp:coreProperties>
</file>